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Anaheim"/>
      <p:regular r:id="rId62"/>
    </p:embeddedFont>
    <p:embeddedFont>
      <p:font typeface="Barlow Medium"/>
      <p:regular r:id="rId63"/>
      <p:bold r:id="rId64"/>
      <p:italic r:id="rId65"/>
      <p:boldItalic r:id="rId66"/>
    </p:embeddedFont>
    <p:embeddedFont>
      <p:font typeface="Barlow"/>
      <p:regular r:id="rId67"/>
      <p:bold r:id="rId68"/>
      <p:italic r:id="rId69"/>
      <p:boldItalic r:id="rId70"/>
    </p:embeddedFont>
    <p:embeddedFont>
      <p:font typeface="Space Grotesk"/>
      <p:regular r:id="rId71"/>
      <p:bold r:id="rId72"/>
    </p:embeddedFont>
    <p:embeddedFont>
      <p:font typeface="Open Sans"/>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720C0DA-3A32-47CB-8CFC-3AED4A475CAC}">
  <a:tblStyle styleId="{E720C0DA-3A32-47CB-8CFC-3AED4A475CA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DCC24FF-6FE8-4516-A108-B7B3DD9A3BDB}"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slide" Target="slides/slide41.xml"/><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OpenSans-regular.fntdata"/><Relationship Id="rId72" Type="http://schemas.openxmlformats.org/officeDocument/2006/relationships/font" Target="fonts/SpaceGrotesk-bold.fntdata"/><Relationship Id="rId31" Type="http://schemas.openxmlformats.org/officeDocument/2006/relationships/slide" Target="slides/slide25.xml"/><Relationship Id="rId75" Type="http://schemas.openxmlformats.org/officeDocument/2006/relationships/font" Target="fonts/OpenSans-italic.fntdata"/><Relationship Id="rId30" Type="http://schemas.openxmlformats.org/officeDocument/2006/relationships/slide" Target="slides/slide24.xml"/><Relationship Id="rId74" Type="http://schemas.openxmlformats.org/officeDocument/2006/relationships/font" Target="fonts/OpenSans-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OpenSans-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SpaceGrotesk-regular.fntdata"/><Relationship Id="rId70" Type="http://schemas.openxmlformats.org/officeDocument/2006/relationships/font" Target="fonts/Barlow-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naheim-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BarlowMedium-bold.fntdata"/><Relationship Id="rId63" Type="http://schemas.openxmlformats.org/officeDocument/2006/relationships/font" Target="fonts/BarlowMedium-regular.fntdata"/><Relationship Id="rId22" Type="http://schemas.openxmlformats.org/officeDocument/2006/relationships/slide" Target="slides/slide16.xml"/><Relationship Id="rId66" Type="http://schemas.openxmlformats.org/officeDocument/2006/relationships/font" Target="fonts/BarlowMedium-boldItalic.fntdata"/><Relationship Id="rId21" Type="http://schemas.openxmlformats.org/officeDocument/2006/relationships/slide" Target="slides/slide15.xml"/><Relationship Id="rId65" Type="http://schemas.openxmlformats.org/officeDocument/2006/relationships/font" Target="fonts/BarlowMedium-italic.fntdata"/><Relationship Id="rId24" Type="http://schemas.openxmlformats.org/officeDocument/2006/relationships/slide" Target="slides/slide18.xml"/><Relationship Id="rId68" Type="http://schemas.openxmlformats.org/officeDocument/2006/relationships/font" Target="fonts/Barlow-bold.fntdata"/><Relationship Id="rId23" Type="http://schemas.openxmlformats.org/officeDocument/2006/relationships/slide" Target="slides/slide17.xml"/><Relationship Id="rId67" Type="http://schemas.openxmlformats.org/officeDocument/2006/relationships/font" Target="fonts/Barlow-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Barlow-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7b472d4ac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7b472d4ac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1869b490b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1869b490b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2517220450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2517220450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18661f04b0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18661f04b0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18a566a1a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18a566a1a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 name="Shape 796"/>
        <p:cNvGrpSpPr/>
        <p:nvPr/>
      </p:nvGrpSpPr>
      <p:grpSpPr>
        <a:xfrm>
          <a:off x="0" y="0"/>
          <a:ext cx="0" cy="0"/>
          <a:chOff x="0" y="0"/>
          <a:chExt cx="0" cy="0"/>
        </a:xfrm>
      </p:grpSpPr>
      <p:sp>
        <p:nvSpPr>
          <p:cNvPr id="797" name="Google Shape;797;g27b062594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 name="Google Shape;798;g27b062594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27b0625943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27b0625943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7" name="Shape 1227"/>
        <p:cNvGrpSpPr/>
        <p:nvPr/>
      </p:nvGrpSpPr>
      <p:grpSpPr>
        <a:xfrm>
          <a:off x="0" y="0"/>
          <a:ext cx="0" cy="0"/>
          <a:chOff x="0" y="0"/>
          <a:chExt cx="0" cy="0"/>
        </a:xfrm>
      </p:grpSpPr>
      <p:sp>
        <p:nvSpPr>
          <p:cNvPr id="1228" name="Google Shape;1228;g27b0625943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9" name="Google Shape;1229;g27b0625943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g27b06259434_0_13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5" name="Google Shape;1235;g27b06259434_0_13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 name="Shape 1239"/>
        <p:cNvGrpSpPr/>
        <p:nvPr/>
      </p:nvGrpSpPr>
      <p:grpSpPr>
        <a:xfrm>
          <a:off x="0" y="0"/>
          <a:ext cx="0" cy="0"/>
          <a:chOff x="0" y="0"/>
          <a:chExt cx="0" cy="0"/>
        </a:xfrm>
      </p:grpSpPr>
      <p:sp>
        <p:nvSpPr>
          <p:cNvPr id="1240" name="Google Shape;1240;g27b06259434_0_13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1" name="Google Shape;1241;g27b06259434_0_13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 name="Shape 1245"/>
        <p:cNvGrpSpPr/>
        <p:nvPr/>
      </p:nvGrpSpPr>
      <p:grpSpPr>
        <a:xfrm>
          <a:off x="0" y="0"/>
          <a:ext cx="0" cy="0"/>
          <a:chOff x="0" y="0"/>
          <a:chExt cx="0" cy="0"/>
        </a:xfrm>
      </p:grpSpPr>
      <p:sp>
        <p:nvSpPr>
          <p:cNvPr id="1246" name="Google Shape;1246;g27b06259434_0_13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7" name="Google Shape;1247;g27b06259434_0_13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3" name="Shape 1263"/>
        <p:cNvGrpSpPr/>
        <p:nvPr/>
      </p:nvGrpSpPr>
      <p:grpSpPr>
        <a:xfrm>
          <a:off x="0" y="0"/>
          <a:ext cx="0" cy="0"/>
          <a:chOff x="0" y="0"/>
          <a:chExt cx="0" cy="0"/>
        </a:xfrm>
      </p:grpSpPr>
      <p:sp>
        <p:nvSpPr>
          <p:cNvPr id="1264" name="Google Shape;1264;g27b06259434_0_13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5" name="Google Shape;1265;g27b06259434_0_13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9" name="Shape 1279"/>
        <p:cNvGrpSpPr/>
        <p:nvPr/>
      </p:nvGrpSpPr>
      <p:grpSpPr>
        <a:xfrm>
          <a:off x="0" y="0"/>
          <a:ext cx="0" cy="0"/>
          <a:chOff x="0" y="0"/>
          <a:chExt cx="0" cy="0"/>
        </a:xfrm>
      </p:grpSpPr>
      <p:sp>
        <p:nvSpPr>
          <p:cNvPr id="1280" name="Google Shape;1280;g27b06259434_0_137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 name="Google Shape;1281;g27b06259434_0_137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6" name="Shape 1616"/>
        <p:cNvGrpSpPr/>
        <p:nvPr/>
      </p:nvGrpSpPr>
      <p:grpSpPr>
        <a:xfrm>
          <a:off x="0" y="0"/>
          <a:ext cx="0" cy="0"/>
          <a:chOff x="0" y="0"/>
          <a:chExt cx="0" cy="0"/>
        </a:xfrm>
      </p:grpSpPr>
      <p:sp>
        <p:nvSpPr>
          <p:cNvPr id="1617" name="Google Shape;1617;g27b06259434_0_14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8" name="Google Shape;1618;g27b06259434_0_14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7b472d4ac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7b472d4ac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0" name="Shape 7530"/>
        <p:cNvGrpSpPr/>
        <p:nvPr/>
      </p:nvGrpSpPr>
      <p:grpSpPr>
        <a:xfrm>
          <a:off x="0" y="0"/>
          <a:ext cx="0" cy="0"/>
          <a:chOff x="0" y="0"/>
          <a:chExt cx="0" cy="0"/>
        </a:xfrm>
      </p:grpSpPr>
      <p:sp>
        <p:nvSpPr>
          <p:cNvPr id="7531" name="Google Shape;7531;g27b06259434_0_19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2" name="Google Shape;7532;g27b06259434_0_19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7" name="Shape 7957"/>
        <p:cNvGrpSpPr/>
        <p:nvPr/>
      </p:nvGrpSpPr>
      <p:grpSpPr>
        <a:xfrm>
          <a:off x="0" y="0"/>
          <a:ext cx="0" cy="0"/>
          <a:chOff x="0" y="0"/>
          <a:chExt cx="0" cy="0"/>
        </a:xfrm>
      </p:grpSpPr>
      <p:sp>
        <p:nvSpPr>
          <p:cNvPr id="7958" name="Google Shape;7958;g27b06259434_0_20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9" name="Google Shape;7959;g27b06259434_0_20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0" name="Shape 8120"/>
        <p:cNvGrpSpPr/>
        <p:nvPr/>
      </p:nvGrpSpPr>
      <p:grpSpPr>
        <a:xfrm>
          <a:off x="0" y="0"/>
          <a:ext cx="0" cy="0"/>
          <a:chOff x="0" y="0"/>
          <a:chExt cx="0" cy="0"/>
        </a:xfrm>
      </p:grpSpPr>
      <p:sp>
        <p:nvSpPr>
          <p:cNvPr id="8121" name="Google Shape;8121;g27b06259434_0_20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2" name="Google Shape;8122;g27b06259434_0_20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2" name="Shape 8522"/>
        <p:cNvGrpSpPr/>
        <p:nvPr/>
      </p:nvGrpSpPr>
      <p:grpSpPr>
        <a:xfrm>
          <a:off x="0" y="0"/>
          <a:ext cx="0" cy="0"/>
          <a:chOff x="0" y="0"/>
          <a:chExt cx="0" cy="0"/>
        </a:xfrm>
      </p:grpSpPr>
      <p:sp>
        <p:nvSpPr>
          <p:cNvPr id="8523" name="Google Shape;8523;g27b06259434_0_20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4" name="Google Shape;8524;g27b06259434_0_20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3" name="Shape 8893"/>
        <p:cNvGrpSpPr/>
        <p:nvPr/>
      </p:nvGrpSpPr>
      <p:grpSpPr>
        <a:xfrm>
          <a:off x="0" y="0"/>
          <a:ext cx="0" cy="0"/>
          <a:chOff x="0" y="0"/>
          <a:chExt cx="0" cy="0"/>
        </a:xfrm>
      </p:grpSpPr>
      <p:sp>
        <p:nvSpPr>
          <p:cNvPr id="8894" name="Google Shape;8894;g27b06259434_0_21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5" name="Google Shape;8895;g27b06259434_0_21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2" name="Shape 9282"/>
        <p:cNvGrpSpPr/>
        <p:nvPr/>
      </p:nvGrpSpPr>
      <p:grpSpPr>
        <a:xfrm>
          <a:off x="0" y="0"/>
          <a:ext cx="0" cy="0"/>
          <a:chOff x="0" y="0"/>
          <a:chExt cx="0" cy="0"/>
        </a:xfrm>
      </p:grpSpPr>
      <p:sp>
        <p:nvSpPr>
          <p:cNvPr id="9283" name="Google Shape;9283;g27b06259434_0_21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4" name="Google Shape;9284;g27b06259434_0_21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3" name="Shape 9713"/>
        <p:cNvGrpSpPr/>
        <p:nvPr/>
      </p:nvGrpSpPr>
      <p:grpSpPr>
        <a:xfrm>
          <a:off x="0" y="0"/>
          <a:ext cx="0" cy="0"/>
          <a:chOff x="0" y="0"/>
          <a:chExt cx="0" cy="0"/>
        </a:xfrm>
      </p:grpSpPr>
      <p:sp>
        <p:nvSpPr>
          <p:cNvPr id="9714" name="Google Shape;9714;g27b06259434_0_22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5" name="Google Shape;9715;g27b06259434_0_22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6" name="Shape 10506"/>
        <p:cNvGrpSpPr/>
        <p:nvPr/>
      </p:nvGrpSpPr>
      <p:grpSpPr>
        <a:xfrm>
          <a:off x="0" y="0"/>
          <a:ext cx="0" cy="0"/>
          <a:chOff x="0" y="0"/>
          <a:chExt cx="0" cy="0"/>
        </a:xfrm>
      </p:grpSpPr>
      <p:sp>
        <p:nvSpPr>
          <p:cNvPr id="10507" name="Google Shape;10507;g27b06259434_0_22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8" name="Google Shape;10508;g27b06259434_0_22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7" name="Shape 11247"/>
        <p:cNvGrpSpPr/>
        <p:nvPr/>
      </p:nvGrpSpPr>
      <p:grpSpPr>
        <a:xfrm>
          <a:off x="0" y="0"/>
          <a:ext cx="0" cy="0"/>
          <a:chOff x="0" y="0"/>
          <a:chExt cx="0" cy="0"/>
        </a:xfrm>
      </p:grpSpPr>
      <p:sp>
        <p:nvSpPr>
          <p:cNvPr id="11248" name="Google Shape;11248;g27b06259434_0_23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9" name="Google Shape;11249;g27b06259434_0_23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0" name="Shape 11940"/>
        <p:cNvGrpSpPr/>
        <p:nvPr/>
      </p:nvGrpSpPr>
      <p:grpSpPr>
        <a:xfrm>
          <a:off x="0" y="0"/>
          <a:ext cx="0" cy="0"/>
          <a:chOff x="0" y="0"/>
          <a:chExt cx="0" cy="0"/>
        </a:xfrm>
      </p:grpSpPr>
      <p:sp>
        <p:nvSpPr>
          <p:cNvPr id="11941" name="Google Shape;11941;g27b06259434_0_24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2" name="Google Shape;11942;g27b06259434_0_24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2" name="Shape 12242"/>
        <p:cNvGrpSpPr/>
        <p:nvPr/>
      </p:nvGrpSpPr>
      <p:grpSpPr>
        <a:xfrm>
          <a:off x="0" y="0"/>
          <a:ext cx="0" cy="0"/>
          <a:chOff x="0" y="0"/>
          <a:chExt cx="0" cy="0"/>
        </a:xfrm>
      </p:grpSpPr>
      <p:sp>
        <p:nvSpPr>
          <p:cNvPr id="12243" name="Google Shape;12243;g27b06259434_0_24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4" name="Google Shape;12244;g27b06259434_0_24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82" name="Shape 12882"/>
        <p:cNvGrpSpPr/>
        <p:nvPr/>
      </p:nvGrpSpPr>
      <p:grpSpPr>
        <a:xfrm>
          <a:off x="0" y="0"/>
          <a:ext cx="0" cy="0"/>
          <a:chOff x="0" y="0"/>
          <a:chExt cx="0" cy="0"/>
        </a:xfrm>
      </p:grpSpPr>
      <p:sp>
        <p:nvSpPr>
          <p:cNvPr id="12883" name="Google Shape;12883;g27b06259434_0_27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4" name="Google Shape;12884;g27b06259434_0_27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hyperlink" Target="https://bit.ly/3A1uf1Q"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b="0" l="0" r="0" t="0"/>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b="2954" l="0" r="0" t="2963"/>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b="0" l="0" r="0" t="0"/>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2"/>
          <p:cNvSpPr txBox="1"/>
          <p:nvPr>
            <p:ph type="ctrTitle"/>
          </p:nvPr>
        </p:nvSpPr>
        <p:spPr>
          <a:xfrm>
            <a:off x="1740225" y="1301025"/>
            <a:ext cx="5663400" cy="19518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40" name="Google Shape;40;p2"/>
          <p:cNvSpPr txBox="1"/>
          <p:nvPr>
            <p:ph idx="1" type="subTitle"/>
          </p:nvPr>
        </p:nvSpPr>
        <p:spPr>
          <a:xfrm>
            <a:off x="1740225" y="3343550"/>
            <a:ext cx="4381800" cy="4758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9" name="Shape 159"/>
        <p:cNvGrpSpPr/>
        <p:nvPr/>
      </p:nvGrpSpPr>
      <p:grpSpPr>
        <a:xfrm>
          <a:off x="0" y="0"/>
          <a:ext cx="0" cy="0"/>
          <a:chOff x="0" y="0"/>
          <a:chExt cx="0" cy="0"/>
        </a:xfrm>
      </p:grpSpPr>
      <p:sp>
        <p:nvSpPr>
          <p:cNvPr id="160" name="Google Shape;160;p11"/>
          <p:cNvSpPr txBox="1"/>
          <p:nvPr>
            <p:ph hasCustomPrompt="1" type="title"/>
          </p:nvPr>
        </p:nvSpPr>
        <p:spPr>
          <a:xfrm>
            <a:off x="2468875" y="1676150"/>
            <a:ext cx="4546500" cy="1293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p:nvPr>
            <p:ph idx="1" type="subTitle"/>
          </p:nvPr>
        </p:nvSpPr>
        <p:spPr>
          <a:xfrm>
            <a:off x="2128650" y="3042675"/>
            <a:ext cx="4366800" cy="4971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pic>
        <p:nvPicPr>
          <p:cNvPr id="162" name="Google Shape;162;p11"/>
          <p:cNvPicPr preferRelativeResize="0"/>
          <p:nvPr/>
        </p:nvPicPr>
        <p:blipFill rotWithShape="1">
          <a:blip r:embed="rId2">
            <a:alphaModFix/>
          </a:blip>
          <a:srcRect b="2954" l="0" r="0" t="2963"/>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b="0" l="0" r="0" t="0"/>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b="0" l="0" r="0" t="0"/>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70"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7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3"/>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13"/>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sp>
        <p:nvSpPr>
          <p:cNvPr id="180" name="Google Shape;180;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1" name="Google Shape;181;p13"/>
          <p:cNvSpPr txBox="1"/>
          <p:nvPr>
            <p:ph hasCustomPrompt="1" idx="2" type="title"/>
          </p:nvPr>
        </p:nvSpPr>
        <p:spPr>
          <a:xfrm>
            <a:off x="1201550" y="1555234"/>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p:nvPr>
            <p:ph hasCustomPrompt="1" idx="3" type="title"/>
          </p:nvPr>
        </p:nvSpPr>
        <p:spPr>
          <a:xfrm>
            <a:off x="4675750" y="1555225"/>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p:nvPr>
            <p:ph hasCustomPrompt="1" idx="4" type="title"/>
          </p:nvPr>
        </p:nvSpPr>
        <p:spPr>
          <a:xfrm>
            <a:off x="1201550" y="2570875"/>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p:nvPr>
            <p:ph hasCustomPrompt="1" idx="5" type="title"/>
          </p:nvPr>
        </p:nvSpPr>
        <p:spPr>
          <a:xfrm>
            <a:off x="4675750" y="2570875"/>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p:nvPr>
            <p:ph hasCustomPrompt="1" idx="6" type="title"/>
          </p:nvPr>
        </p:nvSpPr>
        <p:spPr>
          <a:xfrm>
            <a:off x="1201550" y="3586524"/>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p:nvPr>
            <p:ph hasCustomPrompt="1" idx="7" type="title"/>
          </p:nvPr>
        </p:nvSpPr>
        <p:spPr>
          <a:xfrm>
            <a:off x="4675750" y="3586525"/>
            <a:ext cx="734700" cy="5013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p:nvPr>
            <p:ph idx="1" type="subTitle"/>
          </p:nvPr>
        </p:nvSpPr>
        <p:spPr>
          <a:xfrm>
            <a:off x="1936250" y="155522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188" name="Google Shape;188;p13"/>
          <p:cNvSpPr txBox="1"/>
          <p:nvPr>
            <p:ph idx="8" type="subTitle"/>
          </p:nvPr>
        </p:nvSpPr>
        <p:spPr>
          <a:xfrm>
            <a:off x="1936250" y="257087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189" name="Google Shape;189;p13"/>
          <p:cNvSpPr txBox="1"/>
          <p:nvPr>
            <p:ph idx="9" type="subTitle"/>
          </p:nvPr>
        </p:nvSpPr>
        <p:spPr>
          <a:xfrm>
            <a:off x="1936250" y="358652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190" name="Google Shape;190;p13"/>
          <p:cNvSpPr txBox="1"/>
          <p:nvPr>
            <p:ph idx="13" type="subTitle"/>
          </p:nvPr>
        </p:nvSpPr>
        <p:spPr>
          <a:xfrm>
            <a:off x="5410450" y="155522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191" name="Google Shape;191;p13"/>
          <p:cNvSpPr txBox="1"/>
          <p:nvPr>
            <p:ph idx="14" type="subTitle"/>
          </p:nvPr>
        </p:nvSpPr>
        <p:spPr>
          <a:xfrm>
            <a:off x="5410450" y="257087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192" name="Google Shape;192;p13"/>
          <p:cNvSpPr txBox="1"/>
          <p:nvPr>
            <p:ph idx="15" type="subTitle"/>
          </p:nvPr>
        </p:nvSpPr>
        <p:spPr>
          <a:xfrm>
            <a:off x="5410450" y="3586525"/>
            <a:ext cx="2532000" cy="50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rect b="b" l="l" r="r" t="t"/>
              <a:pathLst>
                <a:path extrusionOk="0" h="99727" w="99727">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54050" y="3870975"/>
              <a:ext cx="2092100" cy="2092925"/>
            </a:xfrm>
            <a:custGeom>
              <a:rect b="b" l="l" r="r" t="t"/>
              <a:pathLst>
                <a:path extrusionOk="0" h="83717" w="83684">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254125" y="4071925"/>
              <a:ext cx="1691875" cy="1691000"/>
            </a:xfrm>
            <a:custGeom>
              <a:rect b="b" l="l" r="r" t="t"/>
              <a:pathLst>
                <a:path extrusionOk="0" h="67640" w="67675">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455075" y="4272000"/>
              <a:ext cx="1289975" cy="1290850"/>
            </a:xfrm>
            <a:custGeom>
              <a:rect b="b" l="l" r="r" t="t"/>
              <a:pathLst>
                <a:path extrusionOk="0" h="51634" w="51599">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_1_1_1_1_1">
    <p:spTree>
      <p:nvGrpSpPr>
        <p:cNvPr id="203"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 name="Google Shape;205;p14"/>
          <p:cNvGrpSpPr/>
          <p:nvPr/>
        </p:nvGrpSpPr>
        <p:grpSpPr>
          <a:xfrm>
            <a:off x="165600" y="4744350"/>
            <a:ext cx="8813100" cy="233700"/>
            <a:chOff x="165600" y="4744350"/>
            <a:chExt cx="8813100" cy="233700"/>
          </a:xfrm>
        </p:grpSpPr>
        <p:sp>
          <p:nvSpPr>
            <p:cNvPr id="206" name="Google Shape;206;p14"/>
            <p:cNvSpPr/>
            <p:nvPr/>
          </p:nvSpPr>
          <p:spPr>
            <a:xfrm rot="-5400000">
              <a:off x="4455300" y="454650"/>
              <a:ext cx="233700" cy="88131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07" name="Google Shape;207;p14"/>
            <p:cNvSpPr/>
            <p:nvPr/>
          </p:nvSpPr>
          <p:spPr>
            <a:xfrm rot="-5400000">
              <a:off x="7176000" y="4284750"/>
              <a:ext cx="233700" cy="11529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208" name="Google Shape;208;p14"/>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14"/>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sp>
        <p:nvSpPr>
          <p:cNvPr id="214" name="Google Shape;214;p1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215" name="Google Shape;215;p14"/>
          <p:cNvPicPr preferRelativeResize="0"/>
          <p:nvPr/>
        </p:nvPicPr>
        <p:blipFill>
          <a:blip r:embed="rId2">
            <a:alphaModFix/>
          </a:blip>
          <a:stretch>
            <a:fillRect/>
          </a:stretch>
        </p:blipFill>
        <p:spPr>
          <a:xfrm>
            <a:off x="7154626" y="-2064397"/>
            <a:ext cx="3904127" cy="4056648"/>
          </a:xfrm>
          <a:prstGeom prst="rect">
            <a:avLst/>
          </a:prstGeom>
          <a:noFill/>
          <a:ln>
            <a:noFill/>
          </a:ln>
        </p:spPr>
      </p:pic>
      <p:grpSp>
        <p:nvGrpSpPr>
          <p:cNvPr id="216" name="Google Shape;216;p14"/>
          <p:cNvGrpSpPr/>
          <p:nvPr/>
        </p:nvGrpSpPr>
        <p:grpSpPr>
          <a:xfrm>
            <a:off x="-583423" y="2732537"/>
            <a:ext cx="1303432" cy="1303432"/>
            <a:chOff x="-146075" y="3670850"/>
            <a:chExt cx="2493175" cy="2493175"/>
          </a:xfrm>
        </p:grpSpPr>
        <p:sp>
          <p:nvSpPr>
            <p:cNvPr id="217" name="Google Shape;217;p14"/>
            <p:cNvSpPr/>
            <p:nvPr/>
          </p:nvSpPr>
          <p:spPr>
            <a:xfrm>
              <a:off x="-146075" y="3670850"/>
              <a:ext cx="2493175" cy="2493175"/>
            </a:xfrm>
            <a:custGeom>
              <a:rect b="b" l="l" r="r" t="t"/>
              <a:pathLst>
                <a:path extrusionOk="0" h="99727" w="99727">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54050" y="3870975"/>
              <a:ext cx="2092100" cy="2092925"/>
            </a:xfrm>
            <a:custGeom>
              <a:rect b="b" l="l" r="r" t="t"/>
              <a:pathLst>
                <a:path extrusionOk="0" h="83717" w="83684">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254125" y="4071925"/>
              <a:ext cx="1691875" cy="1691000"/>
            </a:xfrm>
            <a:custGeom>
              <a:rect b="b" l="l" r="r" t="t"/>
              <a:pathLst>
                <a:path extrusionOk="0" h="67640" w="67675">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455075" y="4272000"/>
              <a:ext cx="1289975" cy="1290850"/>
            </a:xfrm>
            <a:custGeom>
              <a:rect b="b" l="l" r="r" t="t"/>
              <a:pathLst>
                <a:path extrusionOk="0" h="51634" w="51599">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221" name="Shape 221"/>
        <p:cNvGrpSpPr/>
        <p:nvPr/>
      </p:nvGrpSpPr>
      <p:grpSpPr>
        <a:xfrm>
          <a:off x="0" y="0"/>
          <a:ext cx="0" cy="0"/>
          <a:chOff x="0" y="0"/>
          <a:chExt cx="0" cy="0"/>
        </a:xfrm>
      </p:grpSpPr>
      <p:sp>
        <p:nvSpPr>
          <p:cNvPr id="222" name="Google Shape;222;p15"/>
          <p:cNvSpPr txBox="1"/>
          <p:nvPr>
            <p:ph type="title"/>
          </p:nvPr>
        </p:nvSpPr>
        <p:spPr>
          <a:xfrm>
            <a:off x="3889175" y="925600"/>
            <a:ext cx="3205500" cy="105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3" name="Google Shape;223;p15"/>
          <p:cNvSpPr txBox="1"/>
          <p:nvPr>
            <p:ph idx="1" type="subTitle"/>
          </p:nvPr>
        </p:nvSpPr>
        <p:spPr>
          <a:xfrm>
            <a:off x="3889175" y="2136500"/>
            <a:ext cx="4373700" cy="20814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AutoNum type="arabicPeriod"/>
              <a:defRPr/>
            </a:lvl1pPr>
            <a:lvl2pPr lvl="1" rtl="0" algn="ctr">
              <a:lnSpc>
                <a:spcPct val="100000"/>
              </a:lnSpc>
              <a:spcBef>
                <a:spcPts val="0"/>
              </a:spcBef>
              <a:spcAft>
                <a:spcPts val="0"/>
              </a:spcAft>
              <a:buSzPts val="1200"/>
              <a:buAutoNum type="alphaLcPeriod"/>
              <a:defRPr/>
            </a:lvl2pPr>
            <a:lvl3pPr lvl="2" rtl="0" algn="ctr">
              <a:lnSpc>
                <a:spcPct val="100000"/>
              </a:lnSpc>
              <a:spcBef>
                <a:spcPts val="0"/>
              </a:spcBef>
              <a:spcAft>
                <a:spcPts val="0"/>
              </a:spcAft>
              <a:buSzPts val="1200"/>
              <a:buAutoNum type="romanLcPeriod"/>
              <a:defRPr/>
            </a:lvl3pPr>
            <a:lvl4pPr lvl="3" rtl="0" algn="ctr">
              <a:lnSpc>
                <a:spcPct val="100000"/>
              </a:lnSpc>
              <a:spcBef>
                <a:spcPts val="0"/>
              </a:spcBef>
              <a:spcAft>
                <a:spcPts val="0"/>
              </a:spcAft>
              <a:buSzPts val="1200"/>
              <a:buAutoNum type="arabicPeriod"/>
              <a:defRPr/>
            </a:lvl4pPr>
            <a:lvl5pPr lvl="4" rtl="0" algn="ctr">
              <a:lnSpc>
                <a:spcPct val="100000"/>
              </a:lnSpc>
              <a:spcBef>
                <a:spcPts val="0"/>
              </a:spcBef>
              <a:spcAft>
                <a:spcPts val="0"/>
              </a:spcAft>
              <a:buSzPts val="1200"/>
              <a:buAutoNum type="alphaLcPeriod"/>
              <a:defRPr/>
            </a:lvl5pPr>
            <a:lvl6pPr lvl="5" rtl="0" algn="ctr">
              <a:lnSpc>
                <a:spcPct val="100000"/>
              </a:lnSpc>
              <a:spcBef>
                <a:spcPts val="0"/>
              </a:spcBef>
              <a:spcAft>
                <a:spcPts val="0"/>
              </a:spcAft>
              <a:buSzPts val="1200"/>
              <a:buAutoNum type="romanLcPeriod"/>
              <a:defRPr/>
            </a:lvl6pPr>
            <a:lvl7pPr lvl="6" rtl="0" algn="ctr">
              <a:lnSpc>
                <a:spcPct val="100000"/>
              </a:lnSpc>
              <a:spcBef>
                <a:spcPts val="0"/>
              </a:spcBef>
              <a:spcAft>
                <a:spcPts val="0"/>
              </a:spcAft>
              <a:buSzPts val="1200"/>
              <a:buAutoNum type="arabicPeriod"/>
              <a:defRPr/>
            </a:lvl7pPr>
            <a:lvl8pPr lvl="7" rtl="0" algn="ctr">
              <a:lnSpc>
                <a:spcPct val="100000"/>
              </a:lnSpc>
              <a:spcBef>
                <a:spcPts val="0"/>
              </a:spcBef>
              <a:spcAft>
                <a:spcPts val="0"/>
              </a:spcAft>
              <a:buSzPts val="1200"/>
              <a:buAutoNum type="alphaLcPeriod"/>
              <a:defRPr/>
            </a:lvl8pPr>
            <a:lvl9pPr lvl="8" rtl="0" algn="ctr">
              <a:lnSpc>
                <a:spcPct val="100000"/>
              </a:lnSpc>
              <a:spcBef>
                <a:spcPts val="0"/>
              </a:spcBef>
              <a:spcAft>
                <a:spcPts val="0"/>
              </a:spcAft>
              <a:buSzPts val="1200"/>
              <a:buAutoNum type="romanLcPerio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224" name="Shape 224"/>
        <p:cNvGrpSpPr/>
        <p:nvPr/>
      </p:nvGrpSpPr>
      <p:grpSpPr>
        <a:xfrm>
          <a:off x="0" y="0"/>
          <a:ext cx="0" cy="0"/>
          <a:chOff x="0" y="0"/>
          <a:chExt cx="0" cy="0"/>
        </a:xfrm>
      </p:grpSpPr>
      <p:sp>
        <p:nvSpPr>
          <p:cNvPr id="225" name="Google Shape;225;p16"/>
          <p:cNvSpPr txBox="1"/>
          <p:nvPr>
            <p:ph type="title"/>
          </p:nvPr>
        </p:nvSpPr>
        <p:spPr>
          <a:xfrm>
            <a:off x="713225" y="539500"/>
            <a:ext cx="2402100" cy="1146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6" name="Google Shape;226;p16"/>
          <p:cNvSpPr txBox="1"/>
          <p:nvPr>
            <p:ph idx="1" type="subTitle"/>
          </p:nvPr>
        </p:nvSpPr>
        <p:spPr>
          <a:xfrm>
            <a:off x="713225" y="1591600"/>
            <a:ext cx="2402100" cy="123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7" name="Google Shape;227;p16"/>
          <p:cNvSpPr/>
          <p:nvPr>
            <p:ph idx="2" type="pic"/>
          </p:nvPr>
        </p:nvSpPr>
        <p:spPr>
          <a:xfrm>
            <a:off x="713225" y="2953775"/>
            <a:ext cx="2801100" cy="1650300"/>
          </a:xfrm>
          <a:prstGeom prst="snip2SameRect">
            <a:avLst>
              <a:gd fmla="val 16667" name="adj1"/>
              <a:gd fmla="val 0" name="adj2"/>
            </a:avLst>
          </a:prstGeom>
          <a:noFill/>
          <a:ln cap="flat" cmpd="sng" w="9525">
            <a:solidFill>
              <a:schemeClr val="dk2"/>
            </a:solidFill>
            <a:prstDash val="solid"/>
            <a:round/>
            <a:headEnd len="sm" w="sm" type="none"/>
            <a:tailEnd len="sm" w="sm" type="none"/>
          </a:ln>
        </p:spPr>
      </p:sp>
      <p:sp>
        <p:nvSpPr>
          <p:cNvPr id="228" name="Google Shape;228;p16"/>
          <p:cNvSpPr/>
          <p:nvPr>
            <p:ph idx="3" type="pic"/>
          </p:nvPr>
        </p:nvSpPr>
        <p:spPr>
          <a:xfrm>
            <a:off x="5629675" y="539500"/>
            <a:ext cx="2801100" cy="2285700"/>
          </a:xfrm>
          <a:prstGeom prst="snip2SameRect">
            <a:avLst>
              <a:gd fmla="val 16667" name="adj1"/>
              <a:gd fmla="val 0" name="adj2"/>
            </a:avLst>
          </a:prstGeom>
          <a:noFill/>
          <a:ln cap="flat" cmpd="sng" w="9525">
            <a:solidFill>
              <a:schemeClr val="dk2"/>
            </a:solidFill>
            <a:prstDash val="solid"/>
            <a:round/>
            <a:headEnd len="sm" w="sm" type="none"/>
            <a:tailEnd len="sm" w="sm" type="none"/>
          </a:ln>
        </p:spPr>
      </p:sp>
      <p:sp>
        <p:nvSpPr>
          <p:cNvPr id="229" name="Google Shape;229;p16"/>
          <p:cNvSpPr/>
          <p:nvPr>
            <p:ph idx="4" type="pic"/>
          </p:nvPr>
        </p:nvSpPr>
        <p:spPr>
          <a:xfrm>
            <a:off x="3671775" y="2953775"/>
            <a:ext cx="4740300" cy="1650300"/>
          </a:xfrm>
          <a:prstGeom prst="snip1Rect">
            <a:avLst>
              <a:gd fmla="val 16667" name="adj"/>
            </a:avLst>
          </a:prstGeom>
          <a:noFill/>
          <a:ln cap="flat" cmpd="sng" w="9525">
            <a:solidFill>
              <a:schemeClr val="dk2"/>
            </a:solidFill>
            <a:prstDash val="solid"/>
            <a:round/>
            <a:headEnd len="sm" w="sm" type="none"/>
            <a:tailEnd len="sm" w="sm" type="none"/>
          </a:ln>
        </p:spPr>
      </p:sp>
      <p:sp>
        <p:nvSpPr>
          <p:cNvPr id="230" name="Google Shape;230;p16"/>
          <p:cNvSpPr/>
          <p:nvPr>
            <p:ph idx="5" type="pic"/>
          </p:nvPr>
        </p:nvSpPr>
        <p:spPr>
          <a:xfrm>
            <a:off x="3167925" y="539500"/>
            <a:ext cx="2304300" cy="2285700"/>
          </a:xfrm>
          <a:prstGeom prst="snip1Rect">
            <a:avLst>
              <a:gd fmla="val 16667" name="adj"/>
            </a:avLst>
          </a:prstGeom>
          <a:noFill/>
          <a:ln cap="flat" cmpd="sng" w="9525">
            <a:solidFill>
              <a:schemeClr val="dk2"/>
            </a:solidFill>
            <a:prstDash val="solid"/>
            <a:round/>
            <a:headEnd len="sm" w="sm" type="none"/>
            <a:tailEnd len="sm" w="sm" type="none"/>
          </a:ln>
        </p:spPr>
      </p:sp>
      <p:pic>
        <p:nvPicPr>
          <p:cNvPr id="231" name="Google Shape;231;p16"/>
          <p:cNvPicPr preferRelativeResize="0"/>
          <p:nvPr/>
        </p:nvPicPr>
        <p:blipFill rotWithShape="1">
          <a:blip r:embed="rId2">
            <a:alphaModFix amt="80000"/>
          </a:blip>
          <a:srcRect b="0" l="0" r="0" t="0"/>
          <a:stretch/>
        </p:blipFill>
        <p:spPr>
          <a:xfrm>
            <a:off x="5548578" y="3661938"/>
            <a:ext cx="3484151" cy="3620275"/>
          </a:xfrm>
          <a:prstGeom prst="rect">
            <a:avLst/>
          </a:prstGeom>
          <a:noFill/>
          <a:ln>
            <a:noFill/>
          </a:ln>
        </p:spPr>
      </p:pic>
      <p:pic>
        <p:nvPicPr>
          <p:cNvPr id="232" name="Google Shape;232;p16"/>
          <p:cNvPicPr preferRelativeResize="0"/>
          <p:nvPr/>
        </p:nvPicPr>
        <p:blipFill>
          <a:blip r:embed="rId3">
            <a:alphaModFix/>
          </a:blip>
          <a:stretch>
            <a:fillRect/>
          </a:stretch>
        </p:blipFill>
        <p:spPr>
          <a:xfrm>
            <a:off x="-2563899" y="-1778447"/>
            <a:ext cx="3904127" cy="405664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_2">
    <p:spTree>
      <p:nvGrpSpPr>
        <p:cNvPr id="233" name="Shape 233"/>
        <p:cNvGrpSpPr/>
        <p:nvPr/>
      </p:nvGrpSpPr>
      <p:grpSpPr>
        <a:xfrm>
          <a:off x="0" y="0"/>
          <a:ext cx="0" cy="0"/>
          <a:chOff x="0" y="0"/>
          <a:chExt cx="0" cy="0"/>
        </a:xfrm>
      </p:grpSpPr>
      <p:sp>
        <p:nvSpPr>
          <p:cNvPr id="234" name="Google Shape;234;p17"/>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17"/>
          <p:cNvGrpSpPr/>
          <p:nvPr/>
        </p:nvGrpSpPr>
        <p:grpSpPr>
          <a:xfrm>
            <a:off x="165600" y="165450"/>
            <a:ext cx="721727" cy="306900"/>
            <a:chOff x="165600" y="165450"/>
            <a:chExt cx="721727" cy="306900"/>
          </a:xfrm>
        </p:grpSpPr>
        <p:sp>
          <p:nvSpPr>
            <p:cNvPr id="236" name="Google Shape;236;p17"/>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7"/>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7"/>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1" name="Google Shape;241;p17"/>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17"/>
          <p:cNvSpPr txBox="1"/>
          <p:nvPr>
            <p:ph idx="1" type="body"/>
          </p:nvPr>
        </p:nvSpPr>
        <p:spPr>
          <a:xfrm>
            <a:off x="720000" y="1122425"/>
            <a:ext cx="7704000" cy="1162500"/>
          </a:xfrm>
          <a:prstGeom prst="rect">
            <a:avLst/>
          </a:prstGeom>
          <a:noFill/>
        </p:spPr>
        <p:txBody>
          <a:bodyPr anchorCtr="0" anchor="t" bIns="91425" lIns="91425" spcFirstLastPara="1" rIns="91425" wrap="square" tIns="91425">
            <a:noAutofit/>
          </a:bodyPr>
          <a:lstStyle>
            <a:lvl1pPr indent="-304800" lvl="0" marL="457200" rtl="0">
              <a:spcBef>
                <a:spcPts val="0"/>
              </a:spcBef>
              <a:spcAft>
                <a:spcPts val="0"/>
              </a:spcAft>
              <a:buClr>
                <a:schemeClr val="dk1"/>
              </a:buClr>
              <a:buSzPts val="1200"/>
              <a:buChar char="●"/>
              <a:defRPr/>
            </a:lvl1pPr>
            <a:lvl2pPr indent="-304800" lvl="1" marL="914400" rtl="0">
              <a:lnSpc>
                <a:spcPct val="100000"/>
              </a:lnSpc>
              <a:spcBef>
                <a:spcPts val="0"/>
              </a:spcBef>
              <a:spcAft>
                <a:spcPts val="0"/>
              </a:spcAft>
              <a:buClr>
                <a:srgbClr val="4C4761"/>
              </a:buClr>
              <a:buSzPts val="1200"/>
              <a:buChar char="○"/>
              <a:defRPr/>
            </a:lvl2pPr>
            <a:lvl3pPr indent="-304800" lvl="2" marL="1371600" rtl="0">
              <a:lnSpc>
                <a:spcPct val="100000"/>
              </a:lnSpc>
              <a:spcBef>
                <a:spcPts val="0"/>
              </a:spcBef>
              <a:spcAft>
                <a:spcPts val="0"/>
              </a:spcAft>
              <a:buClr>
                <a:srgbClr val="4C4761"/>
              </a:buClr>
              <a:buSzPts val="1200"/>
              <a:buChar char="■"/>
              <a:defRPr/>
            </a:lvl3pPr>
            <a:lvl4pPr indent="-304800" lvl="3" marL="1828800" rtl="0">
              <a:lnSpc>
                <a:spcPct val="100000"/>
              </a:lnSpc>
              <a:spcBef>
                <a:spcPts val="0"/>
              </a:spcBef>
              <a:spcAft>
                <a:spcPts val="0"/>
              </a:spcAft>
              <a:buClr>
                <a:srgbClr val="4C4761"/>
              </a:buClr>
              <a:buSzPts val="1200"/>
              <a:buChar char="●"/>
              <a:defRPr/>
            </a:lvl4pPr>
            <a:lvl5pPr indent="-304800" lvl="4" marL="2286000" rtl="0">
              <a:lnSpc>
                <a:spcPct val="100000"/>
              </a:lnSpc>
              <a:spcBef>
                <a:spcPts val="0"/>
              </a:spcBef>
              <a:spcAft>
                <a:spcPts val="0"/>
              </a:spcAft>
              <a:buClr>
                <a:srgbClr val="4C4761"/>
              </a:buClr>
              <a:buSzPts val="1200"/>
              <a:buChar char="○"/>
              <a:defRPr/>
            </a:lvl5pPr>
            <a:lvl6pPr indent="-304800" lvl="5" marL="2743200" rtl="0">
              <a:lnSpc>
                <a:spcPct val="100000"/>
              </a:lnSpc>
              <a:spcBef>
                <a:spcPts val="0"/>
              </a:spcBef>
              <a:spcAft>
                <a:spcPts val="0"/>
              </a:spcAft>
              <a:buClr>
                <a:srgbClr val="4C4761"/>
              </a:buClr>
              <a:buSzPts val="1200"/>
              <a:buChar char="■"/>
              <a:defRPr/>
            </a:lvl6pPr>
            <a:lvl7pPr indent="-304800" lvl="6" marL="3200400" rtl="0">
              <a:lnSpc>
                <a:spcPct val="100000"/>
              </a:lnSpc>
              <a:spcBef>
                <a:spcPts val="0"/>
              </a:spcBef>
              <a:spcAft>
                <a:spcPts val="0"/>
              </a:spcAft>
              <a:buClr>
                <a:srgbClr val="4C4761"/>
              </a:buClr>
              <a:buSzPts val="1200"/>
              <a:buChar char="●"/>
              <a:defRPr/>
            </a:lvl7pPr>
            <a:lvl8pPr indent="-304800" lvl="7" marL="3657600" rtl="0">
              <a:lnSpc>
                <a:spcPct val="100000"/>
              </a:lnSpc>
              <a:spcBef>
                <a:spcPts val="0"/>
              </a:spcBef>
              <a:spcAft>
                <a:spcPts val="0"/>
              </a:spcAft>
              <a:buClr>
                <a:srgbClr val="4C4761"/>
              </a:buClr>
              <a:buSzPts val="1200"/>
              <a:buChar char="○"/>
              <a:defRPr/>
            </a:lvl8pPr>
            <a:lvl9pPr indent="-304800" lvl="8" marL="4114800" rtl="0">
              <a:lnSpc>
                <a:spcPct val="100000"/>
              </a:lnSpc>
              <a:spcBef>
                <a:spcPts val="0"/>
              </a:spcBef>
              <a:spcAft>
                <a:spcPts val="0"/>
              </a:spcAft>
              <a:buClr>
                <a:srgbClr val="4C4761"/>
              </a:buClr>
              <a:buSzPts val="1200"/>
              <a:buChar char="■"/>
              <a:defRPr/>
            </a:lvl9pPr>
          </a:lstStyle>
          <a:p/>
        </p:txBody>
      </p:sp>
      <p:sp>
        <p:nvSpPr>
          <p:cNvPr id="243" name="Google Shape;243;p17"/>
          <p:cNvSpPr txBox="1"/>
          <p:nvPr>
            <p:ph type="title"/>
          </p:nvPr>
        </p:nvSpPr>
        <p:spPr>
          <a:xfrm>
            <a:off x="720000" y="539500"/>
            <a:ext cx="7704000" cy="57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pic>
        <p:nvPicPr>
          <p:cNvPr id="244" name="Google Shape;244;p17"/>
          <p:cNvPicPr preferRelativeResize="0"/>
          <p:nvPr/>
        </p:nvPicPr>
        <p:blipFill rotWithShape="1">
          <a:blip r:embed="rId2">
            <a:alphaModFix/>
          </a:blip>
          <a:srcRect b="0" l="0" r="0" t="0"/>
          <a:stretch/>
        </p:blipFill>
        <p:spPr>
          <a:xfrm>
            <a:off x="-592951" y="4027874"/>
            <a:ext cx="2612349" cy="2714399"/>
          </a:xfrm>
          <a:prstGeom prst="rect">
            <a:avLst/>
          </a:prstGeom>
          <a:noFill/>
          <a:ln>
            <a:noFill/>
          </a:ln>
        </p:spPr>
      </p:pic>
      <p:grpSp>
        <p:nvGrpSpPr>
          <p:cNvPr id="245" name="Google Shape;245;p17"/>
          <p:cNvGrpSpPr/>
          <p:nvPr/>
        </p:nvGrpSpPr>
        <p:grpSpPr>
          <a:xfrm rot="5400000">
            <a:off x="8884902" y="-90700"/>
            <a:ext cx="352108" cy="1260383"/>
            <a:chOff x="8254727" y="-90700"/>
            <a:chExt cx="352108" cy="1260383"/>
          </a:xfrm>
        </p:grpSpPr>
        <p:sp>
          <p:nvSpPr>
            <p:cNvPr id="246" name="Google Shape;246;p17"/>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7"/>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249" name="Shape 249"/>
        <p:cNvGrpSpPr/>
        <p:nvPr/>
      </p:nvGrpSpPr>
      <p:grpSpPr>
        <a:xfrm>
          <a:off x="0" y="0"/>
          <a:ext cx="0" cy="0"/>
          <a:chOff x="0" y="0"/>
          <a:chExt cx="0" cy="0"/>
        </a:xfrm>
      </p:grpSpPr>
      <p:sp>
        <p:nvSpPr>
          <p:cNvPr id="250" name="Google Shape;250;p18"/>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8"/>
          <p:cNvGrpSpPr/>
          <p:nvPr/>
        </p:nvGrpSpPr>
        <p:grpSpPr>
          <a:xfrm>
            <a:off x="165600" y="165450"/>
            <a:ext cx="721727" cy="306900"/>
            <a:chOff x="165600" y="165450"/>
            <a:chExt cx="721727" cy="306900"/>
          </a:xfrm>
        </p:grpSpPr>
        <p:sp>
          <p:nvSpPr>
            <p:cNvPr id="252" name="Google Shape;252;p18"/>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8"/>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7" name="Google Shape;257;p18"/>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pic>
        <p:nvPicPr>
          <p:cNvPr id="258" name="Google Shape;258;p18"/>
          <p:cNvPicPr preferRelativeResize="0"/>
          <p:nvPr/>
        </p:nvPicPr>
        <p:blipFill rotWithShape="1">
          <a:blip r:embed="rId2">
            <a:alphaModFix/>
          </a:blip>
          <a:srcRect b="0" l="0" r="0" t="0"/>
          <a:stretch/>
        </p:blipFill>
        <p:spPr>
          <a:xfrm>
            <a:off x="-592951" y="4027874"/>
            <a:ext cx="2612349" cy="2714399"/>
          </a:xfrm>
          <a:prstGeom prst="rect">
            <a:avLst/>
          </a:prstGeom>
          <a:noFill/>
          <a:ln>
            <a:noFill/>
          </a:ln>
        </p:spPr>
      </p:pic>
      <p:grpSp>
        <p:nvGrpSpPr>
          <p:cNvPr id="259" name="Google Shape;259;p18"/>
          <p:cNvGrpSpPr/>
          <p:nvPr/>
        </p:nvGrpSpPr>
        <p:grpSpPr>
          <a:xfrm rot="5400000">
            <a:off x="8884902" y="-90700"/>
            <a:ext cx="352108" cy="1260383"/>
            <a:chOff x="8254727" y="-90700"/>
            <a:chExt cx="352108" cy="1260383"/>
          </a:xfrm>
        </p:grpSpPr>
        <p:sp>
          <p:nvSpPr>
            <p:cNvPr id="260" name="Google Shape;260;p18"/>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 name="Google Shape;263;p18"/>
          <p:cNvSpPr txBox="1"/>
          <p:nvPr>
            <p:ph idx="1" type="body"/>
          </p:nvPr>
        </p:nvSpPr>
        <p:spPr>
          <a:xfrm>
            <a:off x="720000" y="1122425"/>
            <a:ext cx="7704000" cy="3102300"/>
          </a:xfrm>
          <a:prstGeom prst="rect">
            <a:avLst/>
          </a:prstGeom>
          <a:noFill/>
        </p:spPr>
        <p:txBody>
          <a:bodyPr anchorCtr="0" anchor="t" bIns="91425" lIns="91425" spcFirstLastPara="1" rIns="91425" wrap="square" tIns="91425">
            <a:noAutofit/>
          </a:bodyPr>
          <a:lstStyle>
            <a:lvl1pPr indent="-304800" lvl="0" marL="457200" rtl="0">
              <a:spcBef>
                <a:spcPts val="0"/>
              </a:spcBef>
              <a:spcAft>
                <a:spcPts val="0"/>
              </a:spcAft>
              <a:buClr>
                <a:schemeClr val="dk1"/>
              </a:buClr>
              <a:buSzPts val="1200"/>
              <a:buChar char="●"/>
              <a:defRPr/>
            </a:lvl1pPr>
            <a:lvl2pPr indent="-304800" lvl="1" marL="914400" rtl="0">
              <a:lnSpc>
                <a:spcPct val="100000"/>
              </a:lnSpc>
              <a:spcBef>
                <a:spcPts val="0"/>
              </a:spcBef>
              <a:spcAft>
                <a:spcPts val="0"/>
              </a:spcAft>
              <a:buClr>
                <a:srgbClr val="4C4761"/>
              </a:buClr>
              <a:buSzPts val="1200"/>
              <a:buChar char="○"/>
              <a:defRPr/>
            </a:lvl2pPr>
            <a:lvl3pPr indent="-304800" lvl="2" marL="1371600" rtl="0">
              <a:lnSpc>
                <a:spcPct val="100000"/>
              </a:lnSpc>
              <a:spcBef>
                <a:spcPts val="0"/>
              </a:spcBef>
              <a:spcAft>
                <a:spcPts val="0"/>
              </a:spcAft>
              <a:buClr>
                <a:srgbClr val="4C4761"/>
              </a:buClr>
              <a:buSzPts val="1200"/>
              <a:buChar char="■"/>
              <a:defRPr/>
            </a:lvl3pPr>
            <a:lvl4pPr indent="-304800" lvl="3" marL="1828800" rtl="0">
              <a:lnSpc>
                <a:spcPct val="100000"/>
              </a:lnSpc>
              <a:spcBef>
                <a:spcPts val="0"/>
              </a:spcBef>
              <a:spcAft>
                <a:spcPts val="0"/>
              </a:spcAft>
              <a:buClr>
                <a:srgbClr val="4C4761"/>
              </a:buClr>
              <a:buSzPts val="1200"/>
              <a:buChar char="●"/>
              <a:defRPr/>
            </a:lvl4pPr>
            <a:lvl5pPr indent="-304800" lvl="4" marL="2286000" rtl="0">
              <a:lnSpc>
                <a:spcPct val="100000"/>
              </a:lnSpc>
              <a:spcBef>
                <a:spcPts val="0"/>
              </a:spcBef>
              <a:spcAft>
                <a:spcPts val="0"/>
              </a:spcAft>
              <a:buClr>
                <a:srgbClr val="4C4761"/>
              </a:buClr>
              <a:buSzPts val="1200"/>
              <a:buChar char="○"/>
              <a:defRPr/>
            </a:lvl5pPr>
            <a:lvl6pPr indent="-304800" lvl="5" marL="2743200" rtl="0">
              <a:lnSpc>
                <a:spcPct val="100000"/>
              </a:lnSpc>
              <a:spcBef>
                <a:spcPts val="0"/>
              </a:spcBef>
              <a:spcAft>
                <a:spcPts val="0"/>
              </a:spcAft>
              <a:buClr>
                <a:srgbClr val="4C4761"/>
              </a:buClr>
              <a:buSzPts val="1200"/>
              <a:buChar char="■"/>
              <a:defRPr/>
            </a:lvl6pPr>
            <a:lvl7pPr indent="-304800" lvl="6" marL="3200400" rtl="0">
              <a:lnSpc>
                <a:spcPct val="100000"/>
              </a:lnSpc>
              <a:spcBef>
                <a:spcPts val="0"/>
              </a:spcBef>
              <a:spcAft>
                <a:spcPts val="0"/>
              </a:spcAft>
              <a:buClr>
                <a:srgbClr val="4C4761"/>
              </a:buClr>
              <a:buSzPts val="1200"/>
              <a:buChar char="●"/>
              <a:defRPr/>
            </a:lvl7pPr>
            <a:lvl8pPr indent="-304800" lvl="7" marL="3657600" rtl="0">
              <a:lnSpc>
                <a:spcPct val="100000"/>
              </a:lnSpc>
              <a:spcBef>
                <a:spcPts val="0"/>
              </a:spcBef>
              <a:spcAft>
                <a:spcPts val="0"/>
              </a:spcAft>
              <a:buClr>
                <a:srgbClr val="4C4761"/>
              </a:buClr>
              <a:buSzPts val="1200"/>
              <a:buChar char="○"/>
              <a:defRPr/>
            </a:lvl8pPr>
            <a:lvl9pPr indent="-304800" lvl="8" marL="4114800" rtl="0">
              <a:lnSpc>
                <a:spcPct val="100000"/>
              </a:lnSpc>
              <a:spcBef>
                <a:spcPts val="0"/>
              </a:spcBef>
              <a:spcAft>
                <a:spcPts val="0"/>
              </a:spcAft>
              <a:buClr>
                <a:srgbClr val="4C4761"/>
              </a:buClr>
              <a:buSzPts val="1200"/>
              <a:buChar char="■"/>
              <a:defRPr/>
            </a:lvl9pPr>
          </a:lstStyle>
          <a:p/>
        </p:txBody>
      </p:sp>
      <p:sp>
        <p:nvSpPr>
          <p:cNvPr id="264" name="Google Shape;264;p18"/>
          <p:cNvSpPr txBox="1"/>
          <p:nvPr>
            <p:ph type="title"/>
          </p:nvPr>
        </p:nvSpPr>
        <p:spPr>
          <a:xfrm>
            <a:off x="720000" y="539500"/>
            <a:ext cx="7704000" cy="57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65" name="Shape 265"/>
        <p:cNvGrpSpPr/>
        <p:nvPr/>
      </p:nvGrpSpPr>
      <p:grpSpPr>
        <a:xfrm>
          <a:off x="0" y="0"/>
          <a:ext cx="0" cy="0"/>
          <a:chOff x="0" y="0"/>
          <a:chExt cx="0" cy="0"/>
        </a:xfrm>
      </p:grpSpPr>
      <p:sp>
        <p:nvSpPr>
          <p:cNvPr id="266" name="Google Shape;266;p19"/>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8" name="Google Shape;268;p19"/>
          <p:cNvSpPr txBox="1"/>
          <p:nvPr>
            <p:ph idx="1" type="subTitle"/>
          </p:nvPr>
        </p:nvSpPr>
        <p:spPr>
          <a:xfrm>
            <a:off x="828825" y="2651000"/>
            <a:ext cx="2240400" cy="187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9" name="Google Shape;269;p19"/>
          <p:cNvSpPr txBox="1"/>
          <p:nvPr>
            <p:ph idx="2" type="subTitle"/>
          </p:nvPr>
        </p:nvSpPr>
        <p:spPr>
          <a:xfrm>
            <a:off x="3451795" y="2651000"/>
            <a:ext cx="2240400" cy="187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0" name="Google Shape;270;p19"/>
          <p:cNvSpPr txBox="1"/>
          <p:nvPr>
            <p:ph idx="3" type="subTitle"/>
          </p:nvPr>
        </p:nvSpPr>
        <p:spPr>
          <a:xfrm>
            <a:off x="6074772" y="2651000"/>
            <a:ext cx="2240400" cy="187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1" name="Google Shape;271;p19"/>
          <p:cNvSpPr txBox="1"/>
          <p:nvPr>
            <p:ph idx="4" type="subTitle"/>
          </p:nvPr>
        </p:nvSpPr>
        <p:spPr>
          <a:xfrm>
            <a:off x="828825" y="2018900"/>
            <a:ext cx="2240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272" name="Google Shape;272;p19"/>
          <p:cNvSpPr txBox="1"/>
          <p:nvPr>
            <p:ph idx="5" type="subTitle"/>
          </p:nvPr>
        </p:nvSpPr>
        <p:spPr>
          <a:xfrm>
            <a:off x="3451798" y="2018900"/>
            <a:ext cx="2240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273" name="Google Shape;273;p19"/>
          <p:cNvSpPr txBox="1"/>
          <p:nvPr>
            <p:ph idx="6" type="subTitle"/>
          </p:nvPr>
        </p:nvSpPr>
        <p:spPr>
          <a:xfrm>
            <a:off x="6074772" y="2018900"/>
            <a:ext cx="2240400" cy="708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pic>
        <p:nvPicPr>
          <p:cNvPr id="274" name="Google Shape;274;p19"/>
          <p:cNvPicPr preferRelativeResize="0"/>
          <p:nvPr/>
        </p:nvPicPr>
        <p:blipFill>
          <a:blip r:embed="rId2">
            <a:alphaModFix/>
          </a:blip>
          <a:stretch>
            <a:fillRect/>
          </a:stretch>
        </p:blipFill>
        <p:spPr>
          <a:xfrm>
            <a:off x="-1668378" y="3000388"/>
            <a:ext cx="3215149" cy="3340774"/>
          </a:xfrm>
          <a:prstGeom prst="rect">
            <a:avLst/>
          </a:prstGeom>
          <a:noFill/>
          <a:ln>
            <a:noFill/>
          </a:ln>
        </p:spPr>
      </p:pic>
      <p:pic>
        <p:nvPicPr>
          <p:cNvPr id="275" name="Google Shape;275;p19"/>
          <p:cNvPicPr preferRelativeResize="0"/>
          <p:nvPr/>
        </p:nvPicPr>
        <p:blipFill rotWithShape="1">
          <a:blip r:embed="rId3">
            <a:alphaModFix/>
          </a:blip>
          <a:srcRect b="0" l="0" r="0" t="0"/>
          <a:stretch/>
        </p:blipFill>
        <p:spPr>
          <a:xfrm>
            <a:off x="-371222" y="3770563"/>
            <a:ext cx="3484151" cy="3620275"/>
          </a:xfrm>
          <a:prstGeom prst="rect">
            <a:avLst/>
          </a:prstGeom>
          <a:noFill/>
          <a:ln>
            <a:noFill/>
          </a:ln>
        </p:spPr>
      </p:pic>
      <p:grpSp>
        <p:nvGrpSpPr>
          <p:cNvPr id="276" name="Google Shape;276;p19"/>
          <p:cNvGrpSpPr/>
          <p:nvPr/>
        </p:nvGrpSpPr>
        <p:grpSpPr>
          <a:xfrm>
            <a:off x="2767411" y="4704965"/>
            <a:ext cx="716934" cy="380217"/>
            <a:chOff x="713225" y="-185425"/>
            <a:chExt cx="1484950" cy="787525"/>
          </a:xfrm>
        </p:grpSpPr>
        <p:sp>
          <p:nvSpPr>
            <p:cNvPr id="277" name="Google Shape;277;p19"/>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9"/>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9"/>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9"/>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9"/>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9"/>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9"/>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9"/>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9"/>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9"/>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9"/>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9"/>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9"/>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9"/>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19"/>
          <p:cNvGrpSpPr/>
          <p:nvPr/>
        </p:nvGrpSpPr>
        <p:grpSpPr>
          <a:xfrm>
            <a:off x="8744600" y="165450"/>
            <a:ext cx="233700" cy="4812600"/>
            <a:chOff x="8744600" y="165450"/>
            <a:chExt cx="233700" cy="4812600"/>
          </a:xfrm>
        </p:grpSpPr>
        <p:sp>
          <p:nvSpPr>
            <p:cNvPr id="296" name="Google Shape;296;p19"/>
            <p:cNvSpPr/>
            <p:nvPr/>
          </p:nvSpPr>
          <p:spPr>
            <a:xfrm>
              <a:off x="8744600" y="165450"/>
              <a:ext cx="233700" cy="4812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297" name="Google Shape;297;p19"/>
            <p:cNvSpPr/>
            <p:nvPr/>
          </p:nvSpPr>
          <p:spPr>
            <a:xfrm>
              <a:off x="8744600" y="165450"/>
              <a:ext cx="233700" cy="11529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98" name="Shape 298"/>
        <p:cNvGrpSpPr/>
        <p:nvPr/>
      </p:nvGrpSpPr>
      <p:grpSpPr>
        <a:xfrm>
          <a:off x="0" y="0"/>
          <a:ext cx="0" cy="0"/>
          <a:chOff x="0" y="0"/>
          <a:chExt cx="0" cy="0"/>
        </a:xfrm>
      </p:grpSpPr>
      <p:sp>
        <p:nvSpPr>
          <p:cNvPr id="299" name="Google Shape;299;p20"/>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20"/>
          <p:cNvGrpSpPr/>
          <p:nvPr/>
        </p:nvGrpSpPr>
        <p:grpSpPr>
          <a:xfrm>
            <a:off x="165600" y="165450"/>
            <a:ext cx="721727" cy="306900"/>
            <a:chOff x="165600" y="165450"/>
            <a:chExt cx="721727" cy="306900"/>
          </a:xfrm>
        </p:grpSpPr>
        <p:sp>
          <p:nvSpPr>
            <p:cNvPr id="301" name="Google Shape;301;p20"/>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0"/>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0"/>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0"/>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0"/>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6" name="Google Shape;306;p20"/>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sp>
        <p:nvSpPr>
          <p:cNvPr id="307" name="Google Shape;307;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8" name="Google Shape;308;p20"/>
          <p:cNvSpPr txBox="1"/>
          <p:nvPr>
            <p:ph idx="1" type="subTitle"/>
          </p:nvPr>
        </p:nvSpPr>
        <p:spPr>
          <a:xfrm>
            <a:off x="1133926" y="1666975"/>
            <a:ext cx="3115800" cy="113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9" name="Google Shape;309;p20"/>
          <p:cNvSpPr txBox="1"/>
          <p:nvPr>
            <p:ph idx="2" type="subTitle"/>
          </p:nvPr>
        </p:nvSpPr>
        <p:spPr>
          <a:xfrm>
            <a:off x="4894256" y="1666975"/>
            <a:ext cx="3115800" cy="113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0" name="Google Shape;310;p20"/>
          <p:cNvSpPr txBox="1"/>
          <p:nvPr>
            <p:ph idx="3" type="subTitle"/>
          </p:nvPr>
        </p:nvSpPr>
        <p:spPr>
          <a:xfrm>
            <a:off x="1133925" y="3396200"/>
            <a:ext cx="31158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1" name="Google Shape;311;p20"/>
          <p:cNvSpPr txBox="1"/>
          <p:nvPr>
            <p:ph idx="4" type="subTitle"/>
          </p:nvPr>
        </p:nvSpPr>
        <p:spPr>
          <a:xfrm>
            <a:off x="4894256" y="3396200"/>
            <a:ext cx="3115800" cy="120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12" name="Google Shape;312;p20"/>
          <p:cNvSpPr txBox="1"/>
          <p:nvPr>
            <p:ph idx="5" type="subTitle"/>
          </p:nvPr>
        </p:nvSpPr>
        <p:spPr>
          <a:xfrm>
            <a:off x="1133926" y="1271275"/>
            <a:ext cx="3115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13" name="Google Shape;313;p20"/>
          <p:cNvSpPr txBox="1"/>
          <p:nvPr>
            <p:ph idx="6" type="subTitle"/>
          </p:nvPr>
        </p:nvSpPr>
        <p:spPr>
          <a:xfrm>
            <a:off x="1133926" y="3008175"/>
            <a:ext cx="3115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14" name="Google Shape;314;p20"/>
          <p:cNvSpPr txBox="1"/>
          <p:nvPr>
            <p:ph idx="7" type="subTitle"/>
          </p:nvPr>
        </p:nvSpPr>
        <p:spPr>
          <a:xfrm>
            <a:off x="4894230" y="1271275"/>
            <a:ext cx="3115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15" name="Google Shape;315;p20"/>
          <p:cNvSpPr txBox="1"/>
          <p:nvPr>
            <p:ph idx="8" type="subTitle"/>
          </p:nvPr>
        </p:nvSpPr>
        <p:spPr>
          <a:xfrm>
            <a:off x="4894230" y="3008175"/>
            <a:ext cx="3115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grpSp>
        <p:nvGrpSpPr>
          <p:cNvPr id="316" name="Google Shape;316;p20"/>
          <p:cNvGrpSpPr/>
          <p:nvPr/>
        </p:nvGrpSpPr>
        <p:grpSpPr>
          <a:xfrm>
            <a:off x="-590198" y="1743187"/>
            <a:ext cx="1303432" cy="1303432"/>
            <a:chOff x="-146075" y="3670850"/>
            <a:chExt cx="2493175" cy="2493175"/>
          </a:xfrm>
        </p:grpSpPr>
        <p:sp>
          <p:nvSpPr>
            <p:cNvPr id="317" name="Google Shape;317;p20"/>
            <p:cNvSpPr/>
            <p:nvPr/>
          </p:nvSpPr>
          <p:spPr>
            <a:xfrm>
              <a:off x="-146075" y="3670850"/>
              <a:ext cx="2493175" cy="2493175"/>
            </a:xfrm>
            <a:custGeom>
              <a:rect b="b" l="l" r="r" t="t"/>
              <a:pathLst>
                <a:path extrusionOk="0" h="99727" w="99727">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0"/>
            <p:cNvSpPr/>
            <p:nvPr/>
          </p:nvSpPr>
          <p:spPr>
            <a:xfrm>
              <a:off x="54050" y="3870975"/>
              <a:ext cx="2092100" cy="2092925"/>
            </a:xfrm>
            <a:custGeom>
              <a:rect b="b" l="l" r="r" t="t"/>
              <a:pathLst>
                <a:path extrusionOk="0" h="83717" w="83684">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0"/>
            <p:cNvSpPr/>
            <p:nvPr/>
          </p:nvSpPr>
          <p:spPr>
            <a:xfrm>
              <a:off x="254125" y="4071925"/>
              <a:ext cx="1691875" cy="1691000"/>
            </a:xfrm>
            <a:custGeom>
              <a:rect b="b" l="l" r="r" t="t"/>
              <a:pathLst>
                <a:path extrusionOk="0" h="67640" w="67675">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0"/>
            <p:cNvSpPr/>
            <p:nvPr/>
          </p:nvSpPr>
          <p:spPr>
            <a:xfrm>
              <a:off x="455075" y="4272000"/>
              <a:ext cx="1289975" cy="1290850"/>
            </a:xfrm>
            <a:custGeom>
              <a:rect b="b" l="l" r="r" t="t"/>
              <a:pathLst>
                <a:path extrusionOk="0" h="51634" w="51599">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1" name="Google Shape;321;p20"/>
          <p:cNvPicPr preferRelativeResize="0"/>
          <p:nvPr/>
        </p:nvPicPr>
        <p:blipFill rotWithShape="1">
          <a:blip r:embed="rId2">
            <a:alphaModFix amt="80000"/>
          </a:blip>
          <a:srcRect b="0" l="0" r="0" t="0"/>
          <a:stretch/>
        </p:blipFill>
        <p:spPr>
          <a:xfrm>
            <a:off x="7820903" y="2015313"/>
            <a:ext cx="3484151" cy="3620275"/>
          </a:xfrm>
          <a:prstGeom prst="rect">
            <a:avLst/>
          </a:prstGeom>
          <a:noFill/>
          <a:ln>
            <a:noFill/>
          </a:ln>
        </p:spPr>
      </p:pic>
      <p:grpSp>
        <p:nvGrpSpPr>
          <p:cNvPr id="322" name="Google Shape;322;p20"/>
          <p:cNvGrpSpPr/>
          <p:nvPr/>
        </p:nvGrpSpPr>
        <p:grpSpPr>
          <a:xfrm rot="5400000">
            <a:off x="8306900" y="663373"/>
            <a:ext cx="436989" cy="189261"/>
            <a:chOff x="713225" y="4487573"/>
            <a:chExt cx="436989" cy="189261"/>
          </a:xfrm>
        </p:grpSpPr>
        <p:sp>
          <p:nvSpPr>
            <p:cNvPr id="323" name="Google Shape;323;p20"/>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0"/>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3"/>
          <p:cNvSpPr txBox="1"/>
          <p:nvPr>
            <p:ph type="title"/>
          </p:nvPr>
        </p:nvSpPr>
        <p:spPr>
          <a:xfrm>
            <a:off x="4047175" y="2977300"/>
            <a:ext cx="4383600" cy="1626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3" name="Google Shape;43;p3"/>
          <p:cNvSpPr txBox="1"/>
          <p:nvPr>
            <p:ph hasCustomPrompt="1" idx="2" type="title"/>
          </p:nvPr>
        </p:nvSpPr>
        <p:spPr>
          <a:xfrm>
            <a:off x="4047175" y="539500"/>
            <a:ext cx="14745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p:nvPr>
            <p:ph idx="3" type="pic"/>
          </p:nvPr>
        </p:nvSpPr>
        <p:spPr>
          <a:xfrm>
            <a:off x="713225" y="539500"/>
            <a:ext cx="2760600" cy="4064400"/>
          </a:xfrm>
          <a:prstGeom prst="snip2DiagRect">
            <a:avLst>
              <a:gd fmla="val 0" name="adj1"/>
              <a:gd fmla="val 16667" name="adj2"/>
            </a:avLst>
          </a:prstGeom>
          <a:noFill/>
          <a:ln cap="flat" cmpd="sng" w="9525">
            <a:solidFill>
              <a:schemeClr val="dk2"/>
            </a:solidFill>
            <a:prstDash val="solid"/>
            <a:round/>
            <a:headEnd len="sm" w="sm" type="none"/>
            <a:tailEnd len="sm" w="sm" type="none"/>
          </a:ln>
        </p:spPr>
      </p:sp>
      <p:pic>
        <p:nvPicPr>
          <p:cNvPr id="45" name="Google Shape;45;p3"/>
          <p:cNvPicPr preferRelativeResize="0"/>
          <p:nvPr/>
        </p:nvPicPr>
        <p:blipFill rotWithShape="1">
          <a:blip r:embed="rId2">
            <a:alphaModFix amt="70000"/>
          </a:blip>
          <a:srcRect b="0" l="0" r="0" t="0"/>
          <a:stretch/>
        </p:blipFill>
        <p:spPr>
          <a:xfrm>
            <a:off x="6593928" y="-1917725"/>
            <a:ext cx="3484151" cy="36202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25" name="Shape 325"/>
        <p:cNvGrpSpPr/>
        <p:nvPr/>
      </p:nvGrpSpPr>
      <p:grpSpPr>
        <a:xfrm>
          <a:off x="0" y="0"/>
          <a:ext cx="0" cy="0"/>
          <a:chOff x="0" y="0"/>
          <a:chExt cx="0" cy="0"/>
        </a:xfrm>
      </p:grpSpPr>
      <p:sp>
        <p:nvSpPr>
          <p:cNvPr id="326" name="Google Shape;326;p21"/>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 name="Google Shape;327;p21"/>
          <p:cNvGrpSpPr/>
          <p:nvPr/>
        </p:nvGrpSpPr>
        <p:grpSpPr>
          <a:xfrm>
            <a:off x="8744600" y="165450"/>
            <a:ext cx="233700" cy="4812600"/>
            <a:chOff x="8744600" y="165450"/>
            <a:chExt cx="233700" cy="4812600"/>
          </a:xfrm>
        </p:grpSpPr>
        <p:sp>
          <p:nvSpPr>
            <p:cNvPr id="328" name="Google Shape;328;p21"/>
            <p:cNvSpPr/>
            <p:nvPr/>
          </p:nvSpPr>
          <p:spPr>
            <a:xfrm>
              <a:off x="8744600" y="165450"/>
              <a:ext cx="233700" cy="4812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29" name="Google Shape;329;p21"/>
            <p:cNvSpPr/>
            <p:nvPr/>
          </p:nvSpPr>
          <p:spPr>
            <a:xfrm>
              <a:off x="8744600" y="2675450"/>
              <a:ext cx="233700" cy="11529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
        <p:nvSpPr>
          <p:cNvPr id="330" name="Google Shape;330;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1" name="Google Shape;331;p21"/>
          <p:cNvSpPr txBox="1"/>
          <p:nvPr>
            <p:ph idx="1" type="subTitle"/>
          </p:nvPr>
        </p:nvSpPr>
        <p:spPr>
          <a:xfrm>
            <a:off x="720000" y="1601074"/>
            <a:ext cx="22335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2" name="Google Shape;332;p21"/>
          <p:cNvSpPr txBox="1"/>
          <p:nvPr>
            <p:ph idx="2" type="subTitle"/>
          </p:nvPr>
        </p:nvSpPr>
        <p:spPr>
          <a:xfrm>
            <a:off x="3455250" y="1601074"/>
            <a:ext cx="22335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3" name="Google Shape;333;p21"/>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4" name="Google Shape;334;p21"/>
          <p:cNvSpPr txBox="1"/>
          <p:nvPr>
            <p:ph idx="4" type="subTitle"/>
          </p:nvPr>
        </p:nvSpPr>
        <p:spPr>
          <a:xfrm>
            <a:off x="345525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5" name="Google Shape;335;p21"/>
          <p:cNvSpPr txBox="1"/>
          <p:nvPr>
            <p:ph idx="5" type="subTitle"/>
          </p:nvPr>
        </p:nvSpPr>
        <p:spPr>
          <a:xfrm>
            <a:off x="6190500" y="1601074"/>
            <a:ext cx="22335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6" name="Google Shape;336;p21"/>
          <p:cNvSpPr txBox="1"/>
          <p:nvPr>
            <p:ph idx="6" type="subTitle"/>
          </p:nvPr>
        </p:nvSpPr>
        <p:spPr>
          <a:xfrm>
            <a:off x="6190500" y="3440454"/>
            <a:ext cx="2233500" cy="116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7" name="Google Shape;337;p21"/>
          <p:cNvSpPr txBox="1"/>
          <p:nvPr>
            <p:ph idx="7" type="subTitle"/>
          </p:nvPr>
        </p:nvSpPr>
        <p:spPr>
          <a:xfrm>
            <a:off x="720000" y="1132400"/>
            <a:ext cx="22335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38" name="Google Shape;338;p21"/>
          <p:cNvSpPr txBox="1"/>
          <p:nvPr>
            <p:ph idx="8" type="subTitle"/>
          </p:nvPr>
        </p:nvSpPr>
        <p:spPr>
          <a:xfrm>
            <a:off x="3455250" y="1132400"/>
            <a:ext cx="22311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39" name="Google Shape;339;p21"/>
          <p:cNvSpPr txBox="1"/>
          <p:nvPr>
            <p:ph idx="9" type="subTitle"/>
          </p:nvPr>
        </p:nvSpPr>
        <p:spPr>
          <a:xfrm>
            <a:off x="6190500" y="1132400"/>
            <a:ext cx="22311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40" name="Google Shape;340;p21"/>
          <p:cNvSpPr txBox="1"/>
          <p:nvPr>
            <p:ph idx="13" type="subTitle"/>
          </p:nvPr>
        </p:nvSpPr>
        <p:spPr>
          <a:xfrm>
            <a:off x="720000" y="2968549"/>
            <a:ext cx="22335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41" name="Google Shape;341;p21"/>
          <p:cNvSpPr txBox="1"/>
          <p:nvPr>
            <p:ph idx="14" type="subTitle"/>
          </p:nvPr>
        </p:nvSpPr>
        <p:spPr>
          <a:xfrm>
            <a:off x="3455250" y="2968555"/>
            <a:ext cx="22311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342" name="Google Shape;342;p21"/>
          <p:cNvSpPr txBox="1"/>
          <p:nvPr>
            <p:ph idx="15" type="subTitle"/>
          </p:nvPr>
        </p:nvSpPr>
        <p:spPr>
          <a:xfrm>
            <a:off x="6190500" y="2968555"/>
            <a:ext cx="22311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pic>
        <p:nvPicPr>
          <p:cNvPr id="343" name="Google Shape;343;p21"/>
          <p:cNvPicPr preferRelativeResize="0"/>
          <p:nvPr/>
        </p:nvPicPr>
        <p:blipFill rotWithShape="1">
          <a:blip r:embed="rId2">
            <a:alphaModFix/>
          </a:blip>
          <a:srcRect b="0" l="0" r="0" t="0"/>
          <a:stretch/>
        </p:blipFill>
        <p:spPr>
          <a:xfrm>
            <a:off x="2105003" y="-2325687"/>
            <a:ext cx="3484151" cy="3620275"/>
          </a:xfrm>
          <a:prstGeom prst="rect">
            <a:avLst/>
          </a:prstGeom>
          <a:noFill/>
          <a:ln>
            <a:noFill/>
          </a:ln>
        </p:spPr>
      </p:pic>
      <p:grpSp>
        <p:nvGrpSpPr>
          <p:cNvPr id="344" name="Google Shape;344;p21"/>
          <p:cNvGrpSpPr/>
          <p:nvPr/>
        </p:nvGrpSpPr>
        <p:grpSpPr>
          <a:xfrm>
            <a:off x="537177" y="4603850"/>
            <a:ext cx="352108" cy="1260383"/>
            <a:chOff x="8254727" y="-90700"/>
            <a:chExt cx="352108" cy="1260383"/>
          </a:xfrm>
        </p:grpSpPr>
        <p:sp>
          <p:nvSpPr>
            <p:cNvPr id="345" name="Google Shape;345;p21"/>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48" name="Shape 348"/>
        <p:cNvGrpSpPr/>
        <p:nvPr/>
      </p:nvGrpSpPr>
      <p:grpSpPr>
        <a:xfrm>
          <a:off x="0" y="0"/>
          <a:ext cx="0" cy="0"/>
          <a:chOff x="0" y="0"/>
          <a:chExt cx="0" cy="0"/>
        </a:xfrm>
      </p:grpSpPr>
      <p:sp>
        <p:nvSpPr>
          <p:cNvPr id="349" name="Google Shape;349;p22"/>
          <p:cNvSpPr txBox="1"/>
          <p:nvPr>
            <p:ph hasCustomPrompt="1" type="title"/>
          </p:nvPr>
        </p:nvSpPr>
        <p:spPr>
          <a:xfrm>
            <a:off x="2825688" y="1960613"/>
            <a:ext cx="3492600" cy="768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4000"/>
              <a:buNone/>
              <a:defRPr sz="4000"/>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350" name="Google Shape;350;p22"/>
          <p:cNvSpPr txBox="1"/>
          <p:nvPr>
            <p:ph idx="1" type="subTitle"/>
          </p:nvPr>
        </p:nvSpPr>
        <p:spPr>
          <a:xfrm>
            <a:off x="2834150" y="2770388"/>
            <a:ext cx="3484200" cy="4125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51" name="Google Shape;351;p22"/>
          <p:cNvSpPr txBox="1"/>
          <p:nvPr>
            <p:ph hasCustomPrompt="1" idx="2" type="title"/>
          </p:nvPr>
        </p:nvSpPr>
        <p:spPr>
          <a:xfrm>
            <a:off x="713213" y="539489"/>
            <a:ext cx="3492600" cy="768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4000"/>
              <a:buNone/>
              <a:defRPr sz="4000"/>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352" name="Google Shape;352;p22"/>
          <p:cNvSpPr txBox="1"/>
          <p:nvPr>
            <p:ph idx="3" type="subTitle"/>
          </p:nvPr>
        </p:nvSpPr>
        <p:spPr>
          <a:xfrm>
            <a:off x="713225" y="1349275"/>
            <a:ext cx="3492600" cy="4125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
        <p:nvSpPr>
          <p:cNvPr id="353" name="Google Shape;353;p22"/>
          <p:cNvSpPr txBox="1"/>
          <p:nvPr>
            <p:ph hasCustomPrompt="1" idx="4" type="title"/>
          </p:nvPr>
        </p:nvSpPr>
        <p:spPr>
          <a:xfrm>
            <a:off x="4938163" y="3381725"/>
            <a:ext cx="3492600" cy="768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4000"/>
              <a:buNone/>
              <a:defRPr sz="4000"/>
            </a:lvl1pPr>
            <a:lvl2pPr lvl="1" rtl="0" algn="ctr">
              <a:spcBef>
                <a:spcPts val="0"/>
              </a:spcBef>
              <a:spcAft>
                <a:spcPts val="0"/>
              </a:spcAft>
              <a:buClr>
                <a:schemeClr val="lt1"/>
              </a:buClr>
              <a:buSzPts val="4000"/>
              <a:buNone/>
              <a:defRPr sz="4000">
                <a:solidFill>
                  <a:schemeClr val="lt1"/>
                </a:solidFill>
              </a:defRPr>
            </a:lvl2pPr>
            <a:lvl3pPr lvl="2" rtl="0" algn="ctr">
              <a:spcBef>
                <a:spcPts val="0"/>
              </a:spcBef>
              <a:spcAft>
                <a:spcPts val="0"/>
              </a:spcAft>
              <a:buClr>
                <a:schemeClr val="lt1"/>
              </a:buClr>
              <a:buSzPts val="4000"/>
              <a:buNone/>
              <a:defRPr sz="4000">
                <a:solidFill>
                  <a:schemeClr val="lt1"/>
                </a:solidFill>
              </a:defRPr>
            </a:lvl3pPr>
            <a:lvl4pPr lvl="3" rtl="0" algn="ctr">
              <a:spcBef>
                <a:spcPts val="0"/>
              </a:spcBef>
              <a:spcAft>
                <a:spcPts val="0"/>
              </a:spcAft>
              <a:buClr>
                <a:schemeClr val="lt1"/>
              </a:buClr>
              <a:buSzPts val="4000"/>
              <a:buNone/>
              <a:defRPr sz="4000">
                <a:solidFill>
                  <a:schemeClr val="lt1"/>
                </a:solidFill>
              </a:defRPr>
            </a:lvl4pPr>
            <a:lvl5pPr lvl="4" rtl="0" algn="ctr">
              <a:spcBef>
                <a:spcPts val="0"/>
              </a:spcBef>
              <a:spcAft>
                <a:spcPts val="0"/>
              </a:spcAft>
              <a:buClr>
                <a:schemeClr val="lt1"/>
              </a:buClr>
              <a:buSzPts val="4000"/>
              <a:buNone/>
              <a:defRPr sz="4000">
                <a:solidFill>
                  <a:schemeClr val="lt1"/>
                </a:solidFill>
              </a:defRPr>
            </a:lvl5pPr>
            <a:lvl6pPr lvl="5" rtl="0" algn="ctr">
              <a:spcBef>
                <a:spcPts val="0"/>
              </a:spcBef>
              <a:spcAft>
                <a:spcPts val="0"/>
              </a:spcAft>
              <a:buClr>
                <a:schemeClr val="lt1"/>
              </a:buClr>
              <a:buSzPts val="4000"/>
              <a:buNone/>
              <a:defRPr sz="4000">
                <a:solidFill>
                  <a:schemeClr val="lt1"/>
                </a:solidFill>
              </a:defRPr>
            </a:lvl6pPr>
            <a:lvl7pPr lvl="6" rtl="0" algn="ctr">
              <a:spcBef>
                <a:spcPts val="0"/>
              </a:spcBef>
              <a:spcAft>
                <a:spcPts val="0"/>
              </a:spcAft>
              <a:buClr>
                <a:schemeClr val="lt1"/>
              </a:buClr>
              <a:buSzPts val="4000"/>
              <a:buNone/>
              <a:defRPr sz="4000">
                <a:solidFill>
                  <a:schemeClr val="lt1"/>
                </a:solidFill>
              </a:defRPr>
            </a:lvl7pPr>
            <a:lvl8pPr lvl="7" rtl="0" algn="ctr">
              <a:spcBef>
                <a:spcPts val="0"/>
              </a:spcBef>
              <a:spcAft>
                <a:spcPts val="0"/>
              </a:spcAft>
              <a:buClr>
                <a:schemeClr val="lt1"/>
              </a:buClr>
              <a:buSzPts val="4000"/>
              <a:buNone/>
              <a:defRPr sz="4000">
                <a:solidFill>
                  <a:schemeClr val="lt1"/>
                </a:solidFill>
              </a:defRPr>
            </a:lvl8pPr>
            <a:lvl9pPr lvl="8" rtl="0" algn="ctr">
              <a:spcBef>
                <a:spcPts val="0"/>
              </a:spcBef>
              <a:spcAft>
                <a:spcPts val="0"/>
              </a:spcAft>
              <a:buClr>
                <a:schemeClr val="lt1"/>
              </a:buClr>
              <a:buSzPts val="4000"/>
              <a:buNone/>
              <a:defRPr sz="4000">
                <a:solidFill>
                  <a:schemeClr val="lt1"/>
                </a:solidFill>
              </a:defRPr>
            </a:lvl9pPr>
          </a:lstStyle>
          <a:p>
            <a:r>
              <a:t>xx%</a:t>
            </a:r>
          </a:p>
        </p:txBody>
      </p:sp>
      <p:sp>
        <p:nvSpPr>
          <p:cNvPr id="354" name="Google Shape;354;p22"/>
          <p:cNvSpPr txBox="1"/>
          <p:nvPr>
            <p:ph idx="5" type="subTitle"/>
          </p:nvPr>
        </p:nvSpPr>
        <p:spPr>
          <a:xfrm>
            <a:off x="4938175" y="4191499"/>
            <a:ext cx="3492600" cy="4125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None/>
              <a:defRPr>
                <a:solidFill>
                  <a:schemeClr val="dk1"/>
                </a:solidFill>
              </a:defRPr>
            </a:lvl4pPr>
            <a:lvl5pPr lvl="4" rtl="0" algn="ctr">
              <a:lnSpc>
                <a:spcPct val="100000"/>
              </a:lnSpc>
              <a:spcBef>
                <a:spcPts val="0"/>
              </a:spcBef>
              <a:spcAft>
                <a:spcPts val="0"/>
              </a:spcAft>
              <a:buClr>
                <a:schemeClr val="dk1"/>
              </a:buClr>
              <a:buSzPts val="1200"/>
              <a:buNone/>
              <a:defRPr>
                <a:solidFill>
                  <a:schemeClr val="dk1"/>
                </a:solidFill>
              </a:defRPr>
            </a:lvl5pPr>
            <a:lvl6pPr lvl="5" rtl="0" algn="ctr">
              <a:lnSpc>
                <a:spcPct val="100000"/>
              </a:lnSpc>
              <a:spcBef>
                <a:spcPts val="0"/>
              </a:spcBef>
              <a:spcAft>
                <a:spcPts val="0"/>
              </a:spcAft>
              <a:buClr>
                <a:schemeClr val="dk1"/>
              </a:buClr>
              <a:buSzPts val="1200"/>
              <a:buNone/>
              <a:defRPr>
                <a:solidFill>
                  <a:schemeClr val="dk1"/>
                </a:solidFill>
              </a:defRPr>
            </a:lvl6pPr>
            <a:lvl7pPr lvl="6" rtl="0" algn="ctr">
              <a:lnSpc>
                <a:spcPct val="100000"/>
              </a:lnSpc>
              <a:spcBef>
                <a:spcPts val="0"/>
              </a:spcBef>
              <a:spcAft>
                <a:spcPts val="0"/>
              </a:spcAft>
              <a:buClr>
                <a:schemeClr val="dk1"/>
              </a:buClr>
              <a:buSzPts val="1200"/>
              <a:buNone/>
              <a:defRPr>
                <a:solidFill>
                  <a:schemeClr val="dk1"/>
                </a:solidFill>
              </a:defRPr>
            </a:lvl7pPr>
            <a:lvl8pPr lvl="7" rtl="0" algn="ctr">
              <a:lnSpc>
                <a:spcPct val="100000"/>
              </a:lnSpc>
              <a:spcBef>
                <a:spcPts val="0"/>
              </a:spcBef>
              <a:spcAft>
                <a:spcPts val="0"/>
              </a:spcAft>
              <a:buClr>
                <a:schemeClr val="dk1"/>
              </a:buClr>
              <a:buSzPts val="1200"/>
              <a:buNone/>
              <a:defRPr>
                <a:solidFill>
                  <a:schemeClr val="dk1"/>
                </a:solidFill>
              </a:defRPr>
            </a:lvl8pPr>
            <a:lvl9pPr lvl="8" rtl="0" algn="ctr">
              <a:lnSpc>
                <a:spcPct val="100000"/>
              </a:lnSpc>
              <a:spcBef>
                <a:spcPts val="0"/>
              </a:spcBef>
              <a:spcAft>
                <a:spcPts val="0"/>
              </a:spcAft>
              <a:buClr>
                <a:schemeClr val="dk1"/>
              </a:buClr>
              <a:buSzPts val="1200"/>
              <a:buNone/>
              <a:defRPr>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55" name="Shape 355"/>
        <p:cNvGrpSpPr/>
        <p:nvPr/>
      </p:nvGrpSpPr>
      <p:grpSpPr>
        <a:xfrm>
          <a:off x="0" y="0"/>
          <a:ext cx="0" cy="0"/>
          <a:chOff x="0" y="0"/>
          <a:chExt cx="0" cy="0"/>
        </a:xfrm>
      </p:grpSpPr>
      <p:pic>
        <p:nvPicPr>
          <p:cNvPr id="356" name="Google Shape;356;p23"/>
          <p:cNvPicPr preferRelativeResize="0"/>
          <p:nvPr/>
        </p:nvPicPr>
        <p:blipFill>
          <a:blip r:embed="rId2">
            <a:alphaModFix/>
          </a:blip>
          <a:stretch>
            <a:fillRect/>
          </a:stretch>
        </p:blipFill>
        <p:spPr>
          <a:xfrm flipH="1" rot="-5400000">
            <a:off x="7737660" y="971840"/>
            <a:ext cx="4091727" cy="4251602"/>
          </a:xfrm>
          <a:prstGeom prst="rect">
            <a:avLst/>
          </a:prstGeom>
          <a:noFill/>
          <a:ln>
            <a:noFill/>
          </a:ln>
        </p:spPr>
      </p:pic>
      <p:pic>
        <p:nvPicPr>
          <p:cNvPr id="357" name="Google Shape;357;p23"/>
          <p:cNvPicPr preferRelativeResize="0"/>
          <p:nvPr/>
        </p:nvPicPr>
        <p:blipFill rotWithShape="1">
          <a:blip r:embed="rId3">
            <a:alphaModFix/>
          </a:blip>
          <a:srcRect b="0" l="0" r="0" t="0"/>
          <a:stretch/>
        </p:blipFill>
        <p:spPr>
          <a:xfrm flipH="1" rot="-5400000">
            <a:off x="5965715" y="3147734"/>
            <a:ext cx="4332524" cy="4501801"/>
          </a:xfrm>
          <a:prstGeom prst="rect">
            <a:avLst/>
          </a:prstGeom>
          <a:noFill/>
          <a:ln>
            <a:noFill/>
          </a:ln>
        </p:spPr>
      </p:pic>
      <p:pic>
        <p:nvPicPr>
          <p:cNvPr id="358" name="Google Shape;358;p23"/>
          <p:cNvPicPr preferRelativeResize="0"/>
          <p:nvPr/>
        </p:nvPicPr>
        <p:blipFill rotWithShape="1">
          <a:blip r:embed="rId4">
            <a:alphaModFix amt="80000"/>
          </a:blip>
          <a:srcRect b="0" l="0" r="0" t="0"/>
          <a:stretch/>
        </p:blipFill>
        <p:spPr>
          <a:xfrm>
            <a:off x="-1919752" y="-1745700"/>
            <a:ext cx="4954325" cy="3620275"/>
          </a:xfrm>
          <a:prstGeom prst="rect">
            <a:avLst/>
          </a:prstGeom>
          <a:noFill/>
          <a:ln>
            <a:noFill/>
          </a:ln>
        </p:spPr>
      </p:pic>
      <p:sp>
        <p:nvSpPr>
          <p:cNvPr id="359" name="Google Shape;359;p23"/>
          <p:cNvSpPr txBox="1"/>
          <p:nvPr>
            <p:ph type="title"/>
          </p:nvPr>
        </p:nvSpPr>
        <p:spPr>
          <a:xfrm>
            <a:off x="2347950" y="540000"/>
            <a:ext cx="4448100" cy="10590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0" name="Google Shape;360;p23"/>
          <p:cNvSpPr txBox="1"/>
          <p:nvPr>
            <p:ph idx="1" type="subTitle"/>
          </p:nvPr>
        </p:nvSpPr>
        <p:spPr>
          <a:xfrm>
            <a:off x="2347900" y="1773775"/>
            <a:ext cx="4123800" cy="1197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61" name="Google Shape;361;p23"/>
          <p:cNvSpPr txBox="1"/>
          <p:nvPr/>
        </p:nvSpPr>
        <p:spPr>
          <a:xfrm>
            <a:off x="2371300" y="3611950"/>
            <a:ext cx="44013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This presentation template was created by </a:t>
            </a:r>
            <a:r>
              <a:rPr b="1" lang="en" sz="1000" u="sng">
                <a:solidFill>
                  <a:schemeClr val="dk1"/>
                </a:solidFill>
                <a:latin typeface="Barlow"/>
                <a:ea typeface="Barlow"/>
                <a:cs typeface="Barlow"/>
                <a:sym typeface="Barlow"/>
                <a:hlinkClick r:id="rId5">
                  <a:extLst>
                    <a:ext uri="{A12FA001-AC4F-418D-AE19-62706E023703}">
                      <ahyp:hlinkClr val="tx"/>
                    </a:ext>
                  </a:extLst>
                </a:hlinkClick>
              </a:rPr>
              <a:t>Slidesgo</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includes icons by</a:t>
            </a:r>
            <a:r>
              <a:rPr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6">
                  <a:extLst>
                    <a:ext uri="{A12FA001-AC4F-418D-AE19-62706E023703}">
                      <ahyp:hlinkClr val="tx"/>
                    </a:ext>
                  </a:extLst>
                </a:hlinkClick>
              </a:rPr>
              <a:t>Flaticon</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infographics &amp; images by</a:t>
            </a:r>
            <a:r>
              <a:rPr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7">
                  <a:extLst>
                    <a:ext uri="{A12FA001-AC4F-418D-AE19-62706E023703}">
                      <ahyp:hlinkClr val="tx"/>
                    </a:ext>
                  </a:extLst>
                </a:hlinkClick>
              </a:rPr>
              <a:t>Freepik</a:t>
            </a:r>
            <a:r>
              <a:rPr lang="en" sz="1000" u="sng">
                <a:solidFill>
                  <a:schemeClr val="dk1"/>
                </a:solidFill>
                <a:latin typeface="Barlow"/>
                <a:ea typeface="Barlow"/>
                <a:cs typeface="Barlow"/>
                <a:sym typeface="Barlow"/>
              </a:rPr>
              <a:t> </a:t>
            </a:r>
            <a:endParaRPr b="1" sz="1000" u="sng">
              <a:solidFill>
                <a:schemeClr val="dk1"/>
              </a:solidFill>
              <a:latin typeface="Barlow"/>
              <a:ea typeface="Barlow"/>
              <a:cs typeface="Barlow"/>
              <a:sym typeface="Barlow"/>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62"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4"/>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4"/>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4"/>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4"/>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4"/>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9" name="Google Shape;369;p24"/>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pic>
        <p:nvPicPr>
          <p:cNvPr id="370" name="Google Shape;370;p24"/>
          <p:cNvPicPr preferRelativeResize="0"/>
          <p:nvPr/>
        </p:nvPicPr>
        <p:blipFill rotWithShape="1">
          <a:blip r:embed="rId2">
            <a:alphaModFix amt="80000"/>
          </a:blip>
          <a:srcRect b="0" l="0" r="0" t="0"/>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flipH="1" rot="-5400000">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75"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a:off x="8256675"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4" name="Google Shape;384;p25"/>
          <p:cNvPicPr preferRelativeResize="0"/>
          <p:nvPr/>
        </p:nvPicPr>
        <p:blipFill rotWithShape="1">
          <a:blip r:embed="rId2">
            <a:alphaModFix/>
          </a:blip>
          <a:srcRect b="6041" l="0" r="0" t="2966"/>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b="0" l="0" r="0" t="0"/>
          <a:stretch/>
        </p:blipFill>
        <p:spPr>
          <a:xfrm>
            <a:off x="5659853" y="3732938"/>
            <a:ext cx="3484151" cy="362027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90" name="Shape 390"/>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91" name="Shape 391"/>
        <p:cNvGrpSpPr/>
        <p:nvPr/>
      </p:nvGrpSpPr>
      <p:grpSpPr>
        <a:xfrm>
          <a:off x="0" y="0"/>
          <a:ext cx="0" cy="0"/>
          <a:chOff x="0" y="0"/>
          <a:chExt cx="0" cy="0"/>
        </a:xfrm>
      </p:grpSpPr>
      <p:sp>
        <p:nvSpPr>
          <p:cNvPr id="392" name="Google Shape;392;p2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6" name="Shape 46"/>
        <p:cNvGrpSpPr/>
        <p:nvPr/>
      </p:nvGrpSpPr>
      <p:grpSpPr>
        <a:xfrm>
          <a:off x="0" y="0"/>
          <a:ext cx="0" cy="0"/>
          <a:chOff x="0" y="0"/>
          <a:chExt cx="0" cy="0"/>
        </a:xfrm>
      </p:grpSpPr>
      <p:sp>
        <p:nvSpPr>
          <p:cNvPr id="47" name="Google Shape;47;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8" name="Google Shape;48;p4"/>
          <p:cNvSpPr txBox="1"/>
          <p:nvPr>
            <p:ph idx="1" type="body"/>
          </p:nvPr>
        </p:nvSpPr>
        <p:spPr>
          <a:xfrm>
            <a:off x="720000" y="1215751"/>
            <a:ext cx="7704000" cy="411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pic>
        <p:nvPicPr>
          <p:cNvPr id="49" name="Google Shape;49;p4"/>
          <p:cNvPicPr preferRelativeResize="0"/>
          <p:nvPr/>
        </p:nvPicPr>
        <p:blipFill rotWithShape="1">
          <a:blip r:embed="rId2">
            <a:alphaModFix/>
          </a:blip>
          <a:srcRect b="0" l="0" r="0" t="0"/>
          <a:stretch/>
        </p:blipFill>
        <p:spPr>
          <a:xfrm>
            <a:off x="5510453" y="-2063050"/>
            <a:ext cx="3484151" cy="3620275"/>
          </a:xfrm>
          <a:prstGeom prst="rect">
            <a:avLst/>
          </a:prstGeom>
          <a:noFill/>
          <a:ln>
            <a:noFill/>
          </a:ln>
        </p:spPr>
      </p:pic>
      <p:grpSp>
        <p:nvGrpSpPr>
          <p:cNvPr id="50" name="Google Shape;50;p4"/>
          <p:cNvGrpSpPr/>
          <p:nvPr/>
        </p:nvGrpSpPr>
        <p:grpSpPr>
          <a:xfrm rot="5400000">
            <a:off x="8262411" y="457615"/>
            <a:ext cx="716934" cy="380217"/>
            <a:chOff x="713225" y="-185425"/>
            <a:chExt cx="1484950" cy="787525"/>
          </a:xfrm>
        </p:grpSpPr>
        <p:sp>
          <p:nvSpPr>
            <p:cNvPr id="51" name="Google Shape;51;p4"/>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4"/>
          <p:cNvGrpSpPr/>
          <p:nvPr/>
        </p:nvGrpSpPr>
        <p:grpSpPr>
          <a:xfrm rot="10800000">
            <a:off x="713225" y="350248"/>
            <a:ext cx="436989" cy="189261"/>
            <a:chOff x="713225" y="4487573"/>
            <a:chExt cx="436989" cy="189261"/>
          </a:xfrm>
        </p:grpSpPr>
        <p:sp>
          <p:nvSpPr>
            <p:cNvPr id="70" name="Google Shape;70;p4"/>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p5"/>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5"/>
          <p:cNvGrpSpPr/>
          <p:nvPr/>
        </p:nvGrpSpPr>
        <p:grpSpPr>
          <a:xfrm>
            <a:off x="165600" y="165450"/>
            <a:ext cx="721727" cy="306900"/>
            <a:chOff x="165600" y="165450"/>
            <a:chExt cx="721727" cy="306900"/>
          </a:xfrm>
        </p:grpSpPr>
        <p:sp>
          <p:nvSpPr>
            <p:cNvPr id="75" name="Google Shape;75;p5"/>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 name="Google Shape;80;p5"/>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sp>
        <p:nvSpPr>
          <p:cNvPr id="81" name="Google Shape;81;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2" name="Google Shape;82;p5"/>
          <p:cNvSpPr txBox="1"/>
          <p:nvPr>
            <p:ph idx="1" type="subTitle"/>
          </p:nvPr>
        </p:nvSpPr>
        <p:spPr>
          <a:xfrm>
            <a:off x="4966920" y="2701625"/>
            <a:ext cx="2818800" cy="134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3" name="Google Shape;83;p5"/>
          <p:cNvSpPr txBox="1"/>
          <p:nvPr>
            <p:ph idx="2" type="subTitle"/>
          </p:nvPr>
        </p:nvSpPr>
        <p:spPr>
          <a:xfrm>
            <a:off x="1358275" y="2701625"/>
            <a:ext cx="2818800" cy="134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4" name="Google Shape;84;p5"/>
          <p:cNvSpPr txBox="1"/>
          <p:nvPr>
            <p:ph idx="3" type="subTitle"/>
          </p:nvPr>
        </p:nvSpPr>
        <p:spPr>
          <a:xfrm>
            <a:off x="1358275" y="2305925"/>
            <a:ext cx="2818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sp>
        <p:nvSpPr>
          <p:cNvPr id="85" name="Google Shape;85;p5"/>
          <p:cNvSpPr txBox="1"/>
          <p:nvPr>
            <p:ph idx="4" type="subTitle"/>
          </p:nvPr>
        </p:nvSpPr>
        <p:spPr>
          <a:xfrm>
            <a:off x="4966914" y="2305925"/>
            <a:ext cx="2818800" cy="47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pace Grotesk"/>
              <a:buNone/>
              <a:defRPr b="1" sz="1800">
                <a:solidFill>
                  <a:schemeClr val="dk1"/>
                </a:solidFill>
                <a:latin typeface="Space Grotesk"/>
                <a:ea typeface="Space Grotesk"/>
                <a:cs typeface="Space Grotesk"/>
                <a:sym typeface="Space Grotesk"/>
              </a:defRPr>
            </a:lvl1pPr>
            <a:lvl2pPr lvl="1"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2pPr>
            <a:lvl3pPr lvl="2"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3pPr>
            <a:lvl4pPr lvl="3"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4pPr>
            <a:lvl5pPr lvl="4"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5pPr>
            <a:lvl6pPr lvl="5"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6pPr>
            <a:lvl7pPr lvl="6"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7pPr>
            <a:lvl8pPr lvl="7"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8pPr>
            <a:lvl9pPr lvl="8" rtl="0" algn="ctr">
              <a:lnSpc>
                <a:spcPct val="100000"/>
              </a:lnSpc>
              <a:spcBef>
                <a:spcPts val="0"/>
              </a:spcBef>
              <a:spcAft>
                <a:spcPts val="0"/>
              </a:spcAft>
              <a:buSzPts val="1800"/>
              <a:buFont typeface="Space Grotesk"/>
              <a:buNone/>
              <a:defRPr b="1" sz="1800">
                <a:latin typeface="Space Grotesk"/>
                <a:ea typeface="Space Grotesk"/>
                <a:cs typeface="Space Grotesk"/>
                <a:sym typeface="Space Grotesk"/>
              </a:defRPr>
            </a:lvl9pPr>
          </a:lstStyle>
          <a:p/>
        </p:txBody>
      </p:sp>
      <p:pic>
        <p:nvPicPr>
          <p:cNvPr id="86" name="Google Shape;86;p5"/>
          <p:cNvPicPr preferRelativeResize="0"/>
          <p:nvPr/>
        </p:nvPicPr>
        <p:blipFill rotWithShape="1">
          <a:blip r:embed="rId2">
            <a:alphaModFix/>
          </a:blip>
          <a:srcRect b="0" l="0" r="0" t="0"/>
          <a:stretch/>
        </p:blipFill>
        <p:spPr>
          <a:xfrm>
            <a:off x="7785728" y="790050"/>
            <a:ext cx="3484151" cy="3620275"/>
          </a:xfrm>
          <a:prstGeom prst="rect">
            <a:avLst/>
          </a:prstGeom>
          <a:noFill/>
          <a:ln>
            <a:noFill/>
          </a:ln>
        </p:spPr>
      </p:pic>
      <p:grpSp>
        <p:nvGrpSpPr>
          <p:cNvPr id="87" name="Google Shape;87;p5"/>
          <p:cNvGrpSpPr/>
          <p:nvPr/>
        </p:nvGrpSpPr>
        <p:grpSpPr>
          <a:xfrm rot="-5400000">
            <a:off x="8878127" y="-90700"/>
            <a:ext cx="352108" cy="1260383"/>
            <a:chOff x="8254727" y="-90700"/>
            <a:chExt cx="352108" cy="1260383"/>
          </a:xfrm>
        </p:grpSpPr>
        <p:sp>
          <p:nvSpPr>
            <p:cNvPr id="88" name="Google Shape;88;p5"/>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 name="Google Shape;91;p5"/>
          <p:cNvGrpSpPr/>
          <p:nvPr/>
        </p:nvGrpSpPr>
        <p:grpSpPr>
          <a:xfrm rot="10800000">
            <a:off x="713225" y="4509373"/>
            <a:ext cx="436989" cy="189261"/>
            <a:chOff x="713225" y="4487573"/>
            <a:chExt cx="436989" cy="189261"/>
          </a:xfrm>
        </p:grpSpPr>
        <p:sp>
          <p:nvSpPr>
            <p:cNvPr id="92" name="Google Shape;92;p5"/>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4" name="Shape 94"/>
        <p:cNvGrpSpPr/>
        <p:nvPr/>
      </p:nvGrpSpPr>
      <p:grpSpPr>
        <a:xfrm>
          <a:off x="0" y="0"/>
          <a:ext cx="0" cy="0"/>
          <a:chOff x="0" y="0"/>
          <a:chExt cx="0" cy="0"/>
        </a:xfrm>
      </p:grpSpPr>
      <p:sp>
        <p:nvSpPr>
          <p:cNvPr id="95" name="Google Shape;95;p6"/>
          <p:cNvSpPr/>
          <p:nvPr/>
        </p:nvSpPr>
        <p:spPr>
          <a:xfrm>
            <a:off x="165600" y="165450"/>
            <a:ext cx="8812800" cy="481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1010000" y="284425"/>
            <a:ext cx="182100" cy="166200"/>
          </a:xfrm>
          <a:prstGeom prst="star5">
            <a:avLst>
              <a:gd fmla="val 19098" name="adj"/>
              <a:gd fmla="val 105146" name="hf"/>
              <a:gd fmla="val 110557" name="vf"/>
            </a:avLst>
          </a:prstGeom>
          <a:solidFill>
            <a:srgbClr val="F9CA24">
              <a:alpha val="477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97" name="Google Shape;97;p6"/>
          <p:cNvSpPr/>
          <p:nvPr/>
        </p:nvSpPr>
        <p:spPr>
          <a:xfrm>
            <a:off x="1284232" y="283400"/>
            <a:ext cx="173400" cy="166200"/>
          </a:xfrm>
          <a:prstGeom prst="hear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98" name="Google Shape;98;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9" name="Google Shape;99;p6"/>
          <p:cNvSpPr/>
          <p:nvPr/>
        </p:nvSpPr>
        <p:spPr>
          <a:xfrm>
            <a:off x="1572388" y="285450"/>
            <a:ext cx="6561600" cy="164100"/>
          </a:xfrm>
          <a:prstGeom prst="roundRect">
            <a:avLst>
              <a:gd fmla="val 50000"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pic>
        <p:nvPicPr>
          <p:cNvPr id="100" name="Google Shape;100;p6"/>
          <p:cNvPicPr preferRelativeResize="0"/>
          <p:nvPr/>
        </p:nvPicPr>
        <p:blipFill rotWithShape="1">
          <a:blip r:embed="rId2">
            <a:alphaModFix amt="80000"/>
          </a:blip>
          <a:srcRect b="0" l="0" r="0" t="0"/>
          <a:stretch/>
        </p:blipFill>
        <p:spPr>
          <a:xfrm>
            <a:off x="-2441347" y="2713163"/>
            <a:ext cx="3484151" cy="3620275"/>
          </a:xfrm>
          <a:prstGeom prst="rect">
            <a:avLst/>
          </a:prstGeom>
          <a:noFill/>
          <a:ln>
            <a:noFill/>
          </a:ln>
        </p:spPr>
      </p:pic>
      <p:pic>
        <p:nvPicPr>
          <p:cNvPr id="101" name="Google Shape;101;p6"/>
          <p:cNvPicPr preferRelativeResize="0"/>
          <p:nvPr/>
        </p:nvPicPr>
        <p:blipFill rotWithShape="1">
          <a:blip r:embed="rId3">
            <a:alphaModFix/>
          </a:blip>
          <a:srcRect b="0" l="0" r="0" t="0"/>
          <a:stretch/>
        </p:blipFill>
        <p:spPr>
          <a:xfrm>
            <a:off x="8146378" y="836700"/>
            <a:ext cx="3484151" cy="3620275"/>
          </a:xfrm>
          <a:prstGeom prst="rect">
            <a:avLst/>
          </a:prstGeom>
          <a:noFill/>
          <a:ln>
            <a:noFill/>
          </a:ln>
        </p:spPr>
      </p:pic>
      <p:grpSp>
        <p:nvGrpSpPr>
          <p:cNvPr id="102" name="Google Shape;102;p6"/>
          <p:cNvGrpSpPr/>
          <p:nvPr/>
        </p:nvGrpSpPr>
        <p:grpSpPr>
          <a:xfrm rot="-5400000">
            <a:off x="8885052" y="305950"/>
            <a:ext cx="352108" cy="1260383"/>
            <a:chOff x="8254727" y="-90700"/>
            <a:chExt cx="352108" cy="1260383"/>
          </a:xfrm>
        </p:grpSpPr>
        <p:sp>
          <p:nvSpPr>
            <p:cNvPr id="103" name="Google Shape;103;p6"/>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txBox="1"/>
          <p:nvPr>
            <p:ph type="title"/>
          </p:nvPr>
        </p:nvSpPr>
        <p:spPr>
          <a:xfrm>
            <a:off x="865625" y="983625"/>
            <a:ext cx="3992100" cy="1046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7"/>
          <p:cNvSpPr txBox="1"/>
          <p:nvPr>
            <p:ph idx="1" type="subTitle"/>
          </p:nvPr>
        </p:nvSpPr>
        <p:spPr>
          <a:xfrm>
            <a:off x="865625" y="2236100"/>
            <a:ext cx="3992100" cy="2367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Font typeface="Open Sans"/>
              <a:buAutoNum type="arabicPeriod"/>
              <a:defRPr/>
            </a:lvl1pPr>
            <a:lvl2pPr lvl="1" rtl="0" algn="ctr">
              <a:lnSpc>
                <a:spcPct val="100000"/>
              </a:lnSpc>
              <a:spcBef>
                <a:spcPts val="1000"/>
              </a:spcBef>
              <a:spcAft>
                <a:spcPts val="0"/>
              </a:spcAft>
              <a:buClr>
                <a:srgbClr val="E76A28"/>
              </a:buClr>
              <a:buSzPts val="1200"/>
              <a:buFont typeface="Nunito Light"/>
              <a:buAutoNum type="alphaLcPeriod"/>
              <a:defRPr/>
            </a:lvl2pPr>
            <a:lvl3pPr lvl="2" rtl="0" algn="ctr">
              <a:lnSpc>
                <a:spcPct val="100000"/>
              </a:lnSpc>
              <a:spcBef>
                <a:spcPts val="0"/>
              </a:spcBef>
              <a:spcAft>
                <a:spcPts val="0"/>
              </a:spcAft>
              <a:buClr>
                <a:srgbClr val="E76A28"/>
              </a:buClr>
              <a:buSzPts val="1200"/>
              <a:buFont typeface="Nunito Light"/>
              <a:buAutoNum type="romanLcPeriod"/>
              <a:defRPr/>
            </a:lvl3pPr>
            <a:lvl4pPr lvl="3" rtl="0" algn="ctr">
              <a:lnSpc>
                <a:spcPct val="100000"/>
              </a:lnSpc>
              <a:spcBef>
                <a:spcPts val="0"/>
              </a:spcBef>
              <a:spcAft>
                <a:spcPts val="0"/>
              </a:spcAft>
              <a:buClr>
                <a:srgbClr val="E76A28"/>
              </a:buClr>
              <a:buSzPts val="1200"/>
              <a:buFont typeface="Nunito Light"/>
              <a:buAutoNum type="arabicPeriod"/>
              <a:defRPr/>
            </a:lvl4pPr>
            <a:lvl5pPr lvl="4" rtl="0" algn="ctr">
              <a:lnSpc>
                <a:spcPct val="100000"/>
              </a:lnSpc>
              <a:spcBef>
                <a:spcPts val="0"/>
              </a:spcBef>
              <a:spcAft>
                <a:spcPts val="0"/>
              </a:spcAft>
              <a:buClr>
                <a:srgbClr val="E76A28"/>
              </a:buClr>
              <a:buSzPts val="1200"/>
              <a:buFont typeface="Nunito Light"/>
              <a:buAutoNum type="alphaLcPeriod"/>
              <a:defRPr/>
            </a:lvl5pPr>
            <a:lvl6pPr lvl="5" rtl="0" algn="ctr">
              <a:lnSpc>
                <a:spcPct val="100000"/>
              </a:lnSpc>
              <a:spcBef>
                <a:spcPts val="0"/>
              </a:spcBef>
              <a:spcAft>
                <a:spcPts val="0"/>
              </a:spcAft>
              <a:buClr>
                <a:srgbClr val="999999"/>
              </a:buClr>
              <a:buSzPts val="1200"/>
              <a:buFont typeface="Nunito Light"/>
              <a:buAutoNum type="romanLcPeriod"/>
              <a:defRPr/>
            </a:lvl6pPr>
            <a:lvl7pPr lvl="6" rtl="0" algn="ctr">
              <a:lnSpc>
                <a:spcPct val="100000"/>
              </a:lnSpc>
              <a:spcBef>
                <a:spcPts val="0"/>
              </a:spcBef>
              <a:spcAft>
                <a:spcPts val="0"/>
              </a:spcAft>
              <a:buClr>
                <a:srgbClr val="999999"/>
              </a:buClr>
              <a:buSzPts val="1200"/>
              <a:buFont typeface="Nunito Light"/>
              <a:buAutoNum type="arabicPeriod"/>
              <a:defRPr/>
            </a:lvl7pPr>
            <a:lvl8pPr lvl="7" rtl="0" algn="ctr">
              <a:lnSpc>
                <a:spcPct val="100000"/>
              </a:lnSpc>
              <a:spcBef>
                <a:spcPts val="0"/>
              </a:spcBef>
              <a:spcAft>
                <a:spcPts val="0"/>
              </a:spcAft>
              <a:buClr>
                <a:srgbClr val="999999"/>
              </a:buClr>
              <a:buSzPts val="1200"/>
              <a:buFont typeface="Nunito Light"/>
              <a:buAutoNum type="alphaLcPeriod"/>
              <a:defRPr/>
            </a:lvl8pPr>
            <a:lvl9pPr lvl="8" rtl="0" algn="ctr">
              <a:lnSpc>
                <a:spcPct val="100000"/>
              </a:lnSpc>
              <a:spcBef>
                <a:spcPts val="0"/>
              </a:spcBef>
              <a:spcAft>
                <a:spcPts val="0"/>
              </a:spcAft>
              <a:buClr>
                <a:srgbClr val="999999"/>
              </a:buClr>
              <a:buSzPts val="1200"/>
              <a:buFont typeface="Nunito Light"/>
              <a:buAutoNum type="romanLcPeriod"/>
              <a:defRPr/>
            </a:lvl9pPr>
          </a:lstStyle>
          <a:p/>
        </p:txBody>
      </p:sp>
      <p:sp>
        <p:nvSpPr>
          <p:cNvPr id="109" name="Google Shape;109;p7"/>
          <p:cNvSpPr/>
          <p:nvPr>
            <p:ph idx="2" type="pic"/>
          </p:nvPr>
        </p:nvSpPr>
        <p:spPr>
          <a:xfrm>
            <a:off x="5028725" y="983625"/>
            <a:ext cx="3402000" cy="3620400"/>
          </a:xfrm>
          <a:prstGeom prst="snip1Rect">
            <a:avLst>
              <a:gd fmla="val 16667" name="adj"/>
            </a:avLst>
          </a:prstGeom>
          <a:noFill/>
          <a:ln cap="flat" cmpd="sng" w="9525">
            <a:solidFill>
              <a:schemeClr val="dk2"/>
            </a:solidFill>
            <a:prstDash val="solid"/>
            <a:round/>
            <a:headEnd len="sm" w="sm" type="none"/>
            <a:tailEnd len="sm" w="sm" type="none"/>
          </a:ln>
        </p:spPr>
      </p:sp>
      <p:pic>
        <p:nvPicPr>
          <p:cNvPr id="110" name="Google Shape;110;p7"/>
          <p:cNvPicPr preferRelativeResize="0"/>
          <p:nvPr/>
        </p:nvPicPr>
        <p:blipFill rotWithShape="1">
          <a:blip r:embed="rId2">
            <a:alphaModFix/>
          </a:blip>
          <a:srcRect b="0" l="0" r="0" t="0"/>
          <a:stretch/>
        </p:blipFill>
        <p:spPr>
          <a:xfrm>
            <a:off x="-1698797" y="-12"/>
            <a:ext cx="3484151" cy="3620275"/>
          </a:xfrm>
          <a:prstGeom prst="rect">
            <a:avLst/>
          </a:prstGeom>
          <a:noFill/>
          <a:ln>
            <a:noFill/>
          </a:ln>
        </p:spPr>
      </p:pic>
      <p:grpSp>
        <p:nvGrpSpPr>
          <p:cNvPr id="111" name="Google Shape;111;p7"/>
          <p:cNvGrpSpPr/>
          <p:nvPr/>
        </p:nvGrpSpPr>
        <p:grpSpPr>
          <a:xfrm>
            <a:off x="713225" y="350248"/>
            <a:ext cx="436989" cy="189261"/>
            <a:chOff x="713225" y="4487573"/>
            <a:chExt cx="436989" cy="189261"/>
          </a:xfrm>
        </p:grpSpPr>
        <p:sp>
          <p:nvSpPr>
            <p:cNvPr id="112" name="Google Shape;112;p7"/>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4" name="Google Shape;114;p7"/>
          <p:cNvPicPr preferRelativeResize="0"/>
          <p:nvPr/>
        </p:nvPicPr>
        <p:blipFill rotWithShape="1">
          <a:blip r:embed="rId3">
            <a:alphaModFix/>
          </a:blip>
          <a:srcRect b="2954" l="0" r="0" t="2963"/>
          <a:stretch/>
        </p:blipFill>
        <p:spPr>
          <a:xfrm>
            <a:off x="2338550" y="-1245834"/>
            <a:ext cx="2128823" cy="21352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b="0" l="0" r="0" t="0"/>
          <a:stretch/>
        </p:blipFill>
        <p:spPr>
          <a:xfrm flipH="1">
            <a:off x="5833827" y="-1819987"/>
            <a:ext cx="3484151" cy="3620275"/>
          </a:xfrm>
          <a:prstGeom prst="rect">
            <a:avLst/>
          </a:prstGeom>
          <a:noFill/>
          <a:ln>
            <a:noFill/>
          </a:ln>
        </p:spPr>
      </p:pic>
      <p:sp>
        <p:nvSpPr>
          <p:cNvPr id="118" name="Google Shape;118;p8"/>
          <p:cNvSpPr txBox="1"/>
          <p:nvPr>
            <p:ph type="title"/>
          </p:nvPr>
        </p:nvSpPr>
        <p:spPr>
          <a:xfrm>
            <a:off x="1292250" y="1711275"/>
            <a:ext cx="6559500" cy="19308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rect b="b" l="l" r="r" t="t"/>
              <a:pathLst>
                <a:path extrusionOk="0" h="99727" w="99727">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54050" y="3870975"/>
              <a:ext cx="2092100" cy="2092925"/>
            </a:xfrm>
            <a:custGeom>
              <a:rect b="b" l="l" r="r" t="t"/>
              <a:pathLst>
                <a:path extrusionOk="0" h="83717" w="83684">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254125" y="4071925"/>
              <a:ext cx="1691875" cy="1691000"/>
            </a:xfrm>
            <a:custGeom>
              <a:rect b="b" l="l" r="r" t="t"/>
              <a:pathLst>
                <a:path extrusionOk="0" h="67640" w="67675">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5075" y="4272000"/>
              <a:ext cx="1289975" cy="1290850"/>
            </a:xfrm>
            <a:custGeom>
              <a:rect b="b" l="l" r="r" t="t"/>
              <a:pathLst>
                <a:path extrusionOk="0" h="51634" w="51599">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8" name="Google Shape;128;p8"/>
          <p:cNvPicPr preferRelativeResize="0"/>
          <p:nvPr/>
        </p:nvPicPr>
        <p:blipFill rotWithShape="1">
          <a:blip r:embed="rId4">
            <a:alphaModFix amt="80000"/>
          </a:blip>
          <a:srcRect b="0" l="0" r="0" t="0"/>
          <a:stretch/>
        </p:blipFill>
        <p:spPr>
          <a:xfrm>
            <a:off x="-366339" y="4038425"/>
            <a:ext cx="4954325" cy="36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9" name="Shape 129"/>
        <p:cNvGrpSpPr/>
        <p:nvPr/>
      </p:nvGrpSpPr>
      <p:grpSpPr>
        <a:xfrm>
          <a:off x="0" y="0"/>
          <a:ext cx="0" cy="0"/>
          <a:chOff x="0" y="0"/>
          <a:chExt cx="0" cy="0"/>
        </a:xfrm>
      </p:grpSpPr>
      <p:sp>
        <p:nvSpPr>
          <p:cNvPr id="130" name="Google Shape;130;p9"/>
          <p:cNvSpPr txBox="1"/>
          <p:nvPr>
            <p:ph type="title"/>
          </p:nvPr>
        </p:nvSpPr>
        <p:spPr>
          <a:xfrm>
            <a:off x="1424400" y="1373850"/>
            <a:ext cx="6295200" cy="17085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31" name="Google Shape;131;p9"/>
          <p:cNvSpPr txBox="1"/>
          <p:nvPr>
            <p:ph idx="1" type="subTitle"/>
          </p:nvPr>
        </p:nvSpPr>
        <p:spPr>
          <a:xfrm>
            <a:off x="2135550" y="3153500"/>
            <a:ext cx="4872900" cy="492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132" name="Google Shape;132;p9"/>
          <p:cNvPicPr preferRelativeResize="0"/>
          <p:nvPr/>
        </p:nvPicPr>
        <p:blipFill rotWithShape="1">
          <a:blip r:embed="rId2">
            <a:alphaModFix/>
          </a:blip>
          <a:srcRect b="0" l="0" r="0" t="0"/>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b="0" l="0" r="0" t="0"/>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9"/>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9"/>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9"/>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9"/>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9"/>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6" name="Shape 156"/>
        <p:cNvGrpSpPr/>
        <p:nvPr/>
      </p:nvGrpSpPr>
      <p:grpSpPr>
        <a:xfrm>
          <a:off x="0" y="0"/>
          <a:ext cx="0" cy="0"/>
          <a:chOff x="0" y="0"/>
          <a:chExt cx="0" cy="0"/>
        </a:xfrm>
      </p:grpSpPr>
      <p:sp>
        <p:nvSpPr>
          <p:cNvPr id="157" name="Google Shape;157;p10"/>
          <p:cNvSpPr/>
          <p:nvPr>
            <p:ph idx="2" type="pic"/>
          </p:nvPr>
        </p:nvSpPr>
        <p:spPr>
          <a:xfrm>
            <a:off x="0" y="0"/>
            <a:ext cx="9144000" cy="5143500"/>
          </a:xfrm>
          <a:prstGeom prst="rect">
            <a:avLst/>
          </a:prstGeom>
          <a:noFill/>
          <a:ln>
            <a:noFill/>
          </a:ln>
        </p:spPr>
      </p:sp>
      <p:sp>
        <p:nvSpPr>
          <p:cNvPr id="158" name="Google Shape;158;p10"/>
          <p:cNvSpPr txBox="1"/>
          <p:nvPr>
            <p:ph type="title"/>
          </p:nvPr>
        </p:nvSpPr>
        <p:spPr>
          <a:xfrm>
            <a:off x="720000" y="3935025"/>
            <a:ext cx="7704000" cy="6522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b="1" sz="3000">
                <a:solidFill>
                  <a:schemeClr val="dk1"/>
                </a:solidFill>
                <a:latin typeface="Space Grotesk"/>
                <a:ea typeface="Space Grotesk"/>
                <a:cs typeface="Space Grotesk"/>
                <a:sym typeface="Space Grotesk"/>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indent="-304800" lvl="1" marL="9144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indent="-304800" lvl="2" marL="13716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indent="-304800" lvl="3" marL="1828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indent="-304800" lvl="4" marL="22860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indent="-304800" lvl="5" marL="27432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indent="-304800" lvl="6" marL="32004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indent="-304800" lvl="7" marL="36576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indent="-304800" lvl="8" marL="411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87" name="Shape 387"/>
        <p:cNvGrpSpPr/>
        <p:nvPr/>
      </p:nvGrpSpPr>
      <p:grpSpPr>
        <a:xfrm>
          <a:off x="0" y="0"/>
          <a:ext cx="0" cy="0"/>
          <a:chOff x="0" y="0"/>
          <a:chExt cx="0" cy="0"/>
        </a:xfrm>
      </p:grpSpPr>
      <p:sp>
        <p:nvSpPr>
          <p:cNvPr id="388" name="Google Shape;388;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89" name="Google Shape;389;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vA6kCbfUMNVm5aiVAKzLjogrMCsMcxASZbOb4hfTIE/copy" TargetMode="External"/><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3.jpg"/><Relationship Id="rId4" Type="http://schemas.openxmlformats.org/officeDocument/2006/relationships/image" Target="../media/image11.jpg"/><Relationship Id="rId5" Type="http://schemas.openxmlformats.org/officeDocument/2006/relationships/image" Target="../media/image14.jpg"/><Relationship Id="rId6"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vA6kCbfUMNVm5aiVAKzLjogrMCsMcxASZbOb4hfTIE/copy" TargetMode="External"/><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vA6kCbfUMNVm5aiVAKzLjogrMCsMcxASZbOb4hfTIE/copy" TargetMode="External"/><Relationship Id="rId5"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8.xml"/><Relationship Id="rId9" Type="http://schemas.openxmlformats.org/officeDocument/2006/relationships/slide" Target="/ppt/slides/slide34.xml"/><Relationship Id="rId5" Type="http://schemas.openxmlformats.org/officeDocument/2006/relationships/slide" Target="/ppt/slides/slide22.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 Id="rId3" Type="http://schemas.openxmlformats.org/officeDocument/2006/relationships/hyperlink" Target="https://www.freepik.com/free-vector/flat-health-fitness-instagram-stories-collection-with-photo_15441441.htm/?utm_source=slidesgo_template&amp;utm_medium=referral-link&amp;utm_campaign=sg_resources&amp;utm_content=freepik" TargetMode="External"/><Relationship Id="rId4" Type="http://schemas.openxmlformats.org/officeDocument/2006/relationships/hyperlink" Target="https://www.freepik.com/free-vector/flat-instagram-sale-stories-collection-with-photo_15441512.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 Id="rId3" Type="http://schemas.openxmlformats.org/officeDocument/2006/relationships/hyperlink" Target="https://www.freepik.com/free-vector/gradient-instagram-sale-posts-collection_15441583.htm/?utm_source=slidesgo_template&amp;utm_medium=referral-link&amp;utm_campaign=sg_resources&amp;utm_content=freepik" TargetMode="External"/><Relationship Id="rId4" Type="http://schemas.openxmlformats.org/officeDocument/2006/relationships/hyperlink" Target="https://www.freepik.com/free-vector/gradient-instagram-sale-stories-collection_15441549.htm/?utm_source=slidesgo_template&amp;utm_medium=referral-link&amp;utm_campaign=sg_resources&amp;utm_content=freepik" TargetMode="External"/><Relationship Id="rId9" Type="http://schemas.openxmlformats.org/officeDocument/2006/relationships/hyperlink" Target="https://www.freepik.com/free-photo/employees-working-together-front-view_37881262.htm/?utm_source=slidesgo_template&amp;utm_medium=referral-link&amp;utm_campaign=sg_resources&amp;utm_content=freepik" TargetMode="External"/><Relationship Id="rId5" Type="http://schemas.openxmlformats.org/officeDocument/2006/relationships/hyperlink" Target="https://www.freepik.com/free-photo/modern-equipped-computer-lab_21797052.htm/?utm_source=slidesgo_template&amp;utm_medium=referral-link&amp;utm_campaign=sg_resources&amp;utm_content=freepik" TargetMode="External"/><Relationship Id="rId6" Type="http://schemas.openxmlformats.org/officeDocument/2006/relationships/hyperlink" Target="https://www.freepik.com/free-photo/website-hosting-concept-with-hands-holding-tablet_26412531.htm/?utm_source=slidesgo_template&amp;utm_medium=referral-link&amp;utm_campaign=sg_resources&amp;utm_content=freepik" TargetMode="External"/><Relationship Id="rId7" Type="http://schemas.openxmlformats.org/officeDocument/2006/relationships/hyperlink" Target="https://www.freepik.com/premium-photo/side-view-women-office_37881278.htm/?utm_source=slidesgo_template&amp;utm_medium=referral-link&amp;utm_campaign=sg_resources&amp;utm_content=freepik" TargetMode="External"/><Relationship Id="rId8" Type="http://schemas.openxmlformats.org/officeDocument/2006/relationships/hyperlink" Target="https://www.freepik.com/free-photo/colleagues-working-together-medium-shot_37881277.htm/?utm_source=slidesgo_template&amp;utm_medium=referral-link&amp;utm_campaign=sg_resources&amp;utm_content=freepik" TargetMode="External"/><Relationship Id="rId11" Type="http://schemas.openxmlformats.org/officeDocument/2006/relationships/hyperlink" Target="https://www.flaticon.com/packs/cloud-computing-213/?utm_source=slidesgo_template&amp;utm_medium=referral-link&amp;utm_campaign=sg_resources&amp;utm_content=flaticon" TargetMode="External"/><Relationship Id="rId10" Type="http://schemas.openxmlformats.org/officeDocument/2006/relationships/hyperlink" Target="https://www.freepik.com/free-photo/modern-equipped-computer-lab_21797021.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 Id="rId3" Type="http://schemas.openxmlformats.org/officeDocument/2006/relationships/hyperlink" Target="https://fonts.google.com/specimen/Space+Grotesk" TargetMode="External"/><Relationship Id="rId4" Type="http://schemas.openxmlformats.org/officeDocument/2006/relationships/hyperlink" Target="https://fonts.google.com/specimen/Barlow"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6.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5.png"/><Relationship Id="rId14" Type="http://schemas.openxmlformats.org/officeDocument/2006/relationships/image" Target="../media/image17.png"/><Relationship Id="rId17" Type="http://schemas.openxmlformats.org/officeDocument/2006/relationships/image" Target="../media/image19.png"/><Relationship Id="rId16" Type="http://schemas.openxmlformats.org/officeDocument/2006/relationships/image" Target="../media/image20.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29"/>
          <p:cNvSpPr txBox="1"/>
          <p:nvPr>
            <p:ph type="ctrTitle"/>
          </p:nvPr>
        </p:nvSpPr>
        <p:spPr>
          <a:xfrm>
            <a:off x="1740225" y="1301025"/>
            <a:ext cx="5663400" cy="1951800"/>
          </a:xfrm>
          <a:prstGeom prst="rect">
            <a:avLst/>
          </a:prstGeom>
        </p:spPr>
        <p:txBody>
          <a:bodyPr anchorCtr="0" anchor="b" bIns="274300" lIns="91425" spcFirstLastPara="1" rIns="91425" wrap="square" tIns="91425">
            <a:noAutofit/>
          </a:bodyPr>
          <a:lstStyle/>
          <a:p>
            <a:pPr indent="0" lvl="0" marL="0" rtl="0" algn="ctr">
              <a:spcBef>
                <a:spcPts val="0"/>
              </a:spcBef>
              <a:spcAft>
                <a:spcPts val="0"/>
              </a:spcAft>
              <a:buNone/>
            </a:pPr>
            <a:r>
              <a:rPr lang="en"/>
              <a:t>Website Migration </a:t>
            </a:r>
            <a:r>
              <a:rPr b="0" lang="en">
                <a:solidFill>
                  <a:schemeClr val="dk2"/>
                </a:solidFill>
              </a:rPr>
              <a:t>Project Proposal</a:t>
            </a:r>
            <a:endParaRPr b="0">
              <a:solidFill>
                <a:schemeClr val="dk2"/>
              </a:solidFill>
            </a:endParaRPr>
          </a:p>
        </p:txBody>
      </p:sp>
      <p:sp>
        <p:nvSpPr>
          <p:cNvPr id="398" name="Google Shape;398;p29"/>
          <p:cNvSpPr txBox="1"/>
          <p:nvPr>
            <p:ph idx="1" type="subTitle"/>
          </p:nvPr>
        </p:nvSpPr>
        <p:spPr>
          <a:xfrm>
            <a:off x="1740225" y="3343550"/>
            <a:ext cx="43818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Barlow Medium"/>
                <a:ea typeface="Barlow Medium"/>
                <a:cs typeface="Barlow Medium"/>
                <a:sym typeface="Barlow Medium"/>
              </a:rPr>
              <a:t>Here is where your presentation begins</a:t>
            </a:r>
            <a:endParaRPr>
              <a:latin typeface="Barlow Medium"/>
              <a:ea typeface="Barlow Medium"/>
              <a:cs typeface="Barlow Medium"/>
              <a:sym typeface="Barlow Medium"/>
            </a:endParaRPr>
          </a:p>
        </p:txBody>
      </p:sp>
      <p:grpSp>
        <p:nvGrpSpPr>
          <p:cNvPr id="399" name="Google Shape;399;p29"/>
          <p:cNvGrpSpPr/>
          <p:nvPr/>
        </p:nvGrpSpPr>
        <p:grpSpPr>
          <a:xfrm>
            <a:off x="6238825" y="3343550"/>
            <a:ext cx="1164950" cy="475800"/>
            <a:chOff x="5523875" y="3343550"/>
            <a:chExt cx="1164950" cy="475800"/>
          </a:xfrm>
        </p:grpSpPr>
        <p:sp>
          <p:nvSpPr>
            <p:cNvPr id="400" name="Google Shape;400;p29"/>
            <p:cNvSpPr/>
            <p:nvPr/>
          </p:nvSpPr>
          <p:spPr>
            <a:xfrm>
              <a:off x="5523875" y="3343550"/>
              <a:ext cx="1164900" cy="475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9"/>
            <p:cNvSpPr/>
            <p:nvPr/>
          </p:nvSpPr>
          <p:spPr>
            <a:xfrm>
              <a:off x="5612100" y="3428150"/>
              <a:ext cx="220500" cy="306900"/>
            </a:xfrm>
            <a:prstGeom prst="foldedCorner">
              <a:avLst>
                <a:gd fmla="val 49013"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9"/>
            <p:cNvSpPr/>
            <p:nvPr/>
          </p:nvSpPr>
          <p:spPr>
            <a:xfrm>
              <a:off x="5894425" y="3428000"/>
              <a:ext cx="306900" cy="306900"/>
            </a:xfrm>
            <a:prstGeom prst="noSmoking">
              <a:avLst>
                <a:gd fmla="val 22808"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3" name="Google Shape;403;p29"/>
            <p:cNvCxnSpPr>
              <a:stCxn id="402" idx="6"/>
              <a:endCxn id="400" idx="3"/>
            </p:cNvCxnSpPr>
            <p:nvPr/>
          </p:nvCxnSpPr>
          <p:spPr>
            <a:xfrm>
              <a:off x="6201325" y="3581450"/>
              <a:ext cx="487500" cy="0"/>
            </a:xfrm>
            <a:prstGeom prst="straightConnector1">
              <a:avLst/>
            </a:prstGeom>
            <a:noFill/>
            <a:ln cap="flat" cmpd="sng" w="9525">
              <a:solidFill>
                <a:schemeClr val="dk1"/>
              </a:solidFill>
              <a:prstDash val="solid"/>
              <a:round/>
              <a:headEnd len="med" w="med" type="none"/>
              <a:tailEnd len="med" w="med" type="none"/>
            </a:ln>
          </p:spPr>
        </p:cxnSp>
      </p:grpSp>
      <p:pic>
        <p:nvPicPr>
          <p:cNvPr id="404" name="Google Shape;404;p29"/>
          <p:cNvPicPr preferRelativeResize="0"/>
          <p:nvPr/>
        </p:nvPicPr>
        <p:blipFill rotWithShape="1">
          <a:blip r:embed="rId3">
            <a:alphaModFix/>
          </a:blip>
          <a:srcRect b="34736" l="7385" r="8019" t="28457"/>
          <a:stretch/>
        </p:blipFill>
        <p:spPr>
          <a:xfrm>
            <a:off x="1740225" y="3876675"/>
            <a:ext cx="1233500" cy="195749"/>
          </a:xfrm>
          <a:prstGeom prst="rect">
            <a:avLst/>
          </a:prstGeom>
          <a:noFill/>
          <a:ln>
            <a:noFill/>
          </a:ln>
        </p:spPr>
      </p:pic>
      <p:grpSp>
        <p:nvGrpSpPr>
          <p:cNvPr id="405" name="Google Shape;405;p29"/>
          <p:cNvGrpSpPr/>
          <p:nvPr/>
        </p:nvGrpSpPr>
        <p:grpSpPr>
          <a:xfrm>
            <a:off x="1740225" y="1301025"/>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9"/>
            <p:cNvSpPr/>
            <p:nvPr/>
          </p:nvSpPr>
          <p:spPr>
            <a:xfrm>
              <a:off x="165600" y="1654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9"/>
            <p:cNvSpPr/>
            <p:nvPr/>
          </p:nvSpPr>
          <p:spPr>
            <a:xfrm>
              <a:off x="478552" y="2358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9"/>
            <p:cNvSpPr/>
            <p:nvPr/>
          </p:nvSpPr>
          <p:spPr>
            <a:xfrm>
              <a:off x="721127" y="235802"/>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9"/>
            <p:cNvSpPr/>
            <p:nvPr/>
          </p:nvSpPr>
          <p:spPr>
            <a:xfrm rot="-8100000">
              <a:off x="766461" y="263602"/>
              <a:ext cx="75519" cy="75943"/>
            </a:xfrm>
            <a:prstGeom prst="halfFrame">
              <a:avLst>
                <a:gd fmla="val 0" name="adj1"/>
                <a:gd fmla="val 0"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1" name="Google Shape;411;p29"/>
            <p:cNvCxnSpPr/>
            <p:nvPr/>
          </p:nvCxnSpPr>
          <p:spPr>
            <a:xfrm>
              <a:off x="498502" y="318927"/>
              <a:ext cx="1263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pic>
        <p:nvPicPr>
          <p:cNvPr id="556" name="Google Shape;556;p38"/>
          <p:cNvPicPr preferRelativeResize="0"/>
          <p:nvPr/>
        </p:nvPicPr>
        <p:blipFill rotWithShape="1">
          <a:blip r:embed="rId3">
            <a:alphaModFix amt="80000"/>
          </a:blip>
          <a:srcRect b="0" l="0" r="0" t="0"/>
          <a:stretch/>
        </p:blipFill>
        <p:spPr>
          <a:xfrm>
            <a:off x="-1905077" y="-2071250"/>
            <a:ext cx="4954325" cy="3620275"/>
          </a:xfrm>
          <a:prstGeom prst="rect">
            <a:avLst/>
          </a:prstGeom>
          <a:noFill/>
          <a:ln>
            <a:noFill/>
          </a:ln>
        </p:spPr>
      </p:pic>
      <p:pic>
        <p:nvPicPr>
          <p:cNvPr id="557" name="Google Shape;557;p38"/>
          <p:cNvPicPr preferRelativeResize="0"/>
          <p:nvPr/>
        </p:nvPicPr>
        <p:blipFill rotWithShape="1">
          <a:blip r:embed="rId4">
            <a:alphaModFix/>
          </a:blip>
          <a:srcRect b="0" l="0" r="0" t="0"/>
          <a:stretch/>
        </p:blipFill>
        <p:spPr>
          <a:xfrm>
            <a:off x="6885978" y="3782863"/>
            <a:ext cx="3484151" cy="3620275"/>
          </a:xfrm>
          <a:prstGeom prst="rect">
            <a:avLst/>
          </a:prstGeom>
          <a:noFill/>
          <a:ln>
            <a:noFill/>
          </a:ln>
        </p:spPr>
      </p:pic>
      <p:sp>
        <p:nvSpPr>
          <p:cNvPr id="558" name="Google Shape;558;p38"/>
          <p:cNvSpPr txBox="1"/>
          <p:nvPr>
            <p:ph idx="1" type="subTitle"/>
          </p:nvPr>
        </p:nvSpPr>
        <p:spPr>
          <a:xfrm>
            <a:off x="2834150" y="2770388"/>
            <a:ext cx="34842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point </a:t>
            </a:r>
            <a:endParaRPr/>
          </a:p>
        </p:txBody>
      </p:sp>
      <p:sp>
        <p:nvSpPr>
          <p:cNvPr id="559" name="Google Shape;559;p38"/>
          <p:cNvSpPr txBox="1"/>
          <p:nvPr>
            <p:ph type="title"/>
          </p:nvPr>
        </p:nvSpPr>
        <p:spPr>
          <a:xfrm>
            <a:off x="2825688" y="1960613"/>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 units</a:t>
            </a:r>
            <a:endParaRPr/>
          </a:p>
        </p:txBody>
      </p:sp>
      <p:sp>
        <p:nvSpPr>
          <p:cNvPr id="560" name="Google Shape;560;p38"/>
          <p:cNvSpPr txBox="1"/>
          <p:nvPr>
            <p:ph idx="2" type="title"/>
          </p:nvPr>
        </p:nvSpPr>
        <p:spPr>
          <a:xfrm>
            <a:off x="713213" y="539489"/>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$500,000</a:t>
            </a:r>
            <a:endParaRPr/>
          </a:p>
        </p:txBody>
      </p:sp>
      <p:sp>
        <p:nvSpPr>
          <p:cNvPr id="561" name="Google Shape;561;p38"/>
          <p:cNvSpPr txBox="1"/>
          <p:nvPr>
            <p:ph idx="3" type="subTitle"/>
          </p:nvPr>
        </p:nvSpPr>
        <p:spPr>
          <a:xfrm>
            <a:off x="713225" y="1349275"/>
            <a:ext cx="34926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 profit of the project</a:t>
            </a:r>
            <a:endParaRPr/>
          </a:p>
        </p:txBody>
      </p:sp>
      <p:sp>
        <p:nvSpPr>
          <p:cNvPr id="562" name="Google Shape;562;p38"/>
          <p:cNvSpPr txBox="1"/>
          <p:nvPr>
            <p:ph idx="4" type="title"/>
          </p:nvPr>
        </p:nvSpPr>
        <p:spPr>
          <a:xfrm>
            <a:off x="4938163" y="3381725"/>
            <a:ext cx="3492600" cy="76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563" name="Google Shape;563;p38"/>
          <p:cNvSpPr txBox="1"/>
          <p:nvPr>
            <p:ph idx="5" type="subTitle"/>
          </p:nvPr>
        </p:nvSpPr>
        <p:spPr>
          <a:xfrm>
            <a:off x="4938175" y="4191499"/>
            <a:ext cx="34926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 in the industry</a:t>
            </a:r>
            <a:endParaRPr/>
          </a:p>
        </p:txBody>
      </p:sp>
      <p:grpSp>
        <p:nvGrpSpPr>
          <p:cNvPr id="564" name="Google Shape;564;p38"/>
          <p:cNvGrpSpPr/>
          <p:nvPr/>
        </p:nvGrpSpPr>
        <p:grpSpPr>
          <a:xfrm>
            <a:off x="1103061" y="4179015"/>
            <a:ext cx="716934" cy="380217"/>
            <a:chOff x="713225" y="-185425"/>
            <a:chExt cx="1484950" cy="787525"/>
          </a:xfrm>
        </p:grpSpPr>
        <p:sp>
          <p:nvSpPr>
            <p:cNvPr id="565" name="Google Shape;565;p38"/>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8"/>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8"/>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8"/>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8"/>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8"/>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8"/>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8"/>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8"/>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8"/>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8"/>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8"/>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8"/>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38"/>
          <p:cNvGrpSpPr/>
          <p:nvPr/>
        </p:nvGrpSpPr>
        <p:grpSpPr>
          <a:xfrm rot="5400000">
            <a:off x="589350" y="4274498"/>
            <a:ext cx="436989" cy="189261"/>
            <a:chOff x="713225" y="4487573"/>
            <a:chExt cx="436989" cy="189261"/>
          </a:xfrm>
        </p:grpSpPr>
        <p:sp>
          <p:nvSpPr>
            <p:cNvPr id="584" name="Google Shape;584;p38"/>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 name="Google Shape;586;p38"/>
          <p:cNvGrpSpPr/>
          <p:nvPr/>
        </p:nvGrpSpPr>
        <p:grpSpPr>
          <a:xfrm rot="10800000">
            <a:off x="6993677" y="-406700"/>
            <a:ext cx="352108" cy="1260383"/>
            <a:chOff x="8254727" y="-90700"/>
            <a:chExt cx="352108" cy="1260383"/>
          </a:xfrm>
        </p:grpSpPr>
        <p:sp>
          <p:nvSpPr>
            <p:cNvPr id="587" name="Google Shape;587;p38"/>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8"/>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8"/>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38"/>
          <p:cNvGrpSpPr/>
          <p:nvPr/>
        </p:nvGrpSpPr>
        <p:grpSpPr>
          <a:xfrm>
            <a:off x="713225" y="539500"/>
            <a:ext cx="306900" cy="306900"/>
            <a:chOff x="381325" y="3011850"/>
            <a:chExt cx="306900" cy="306900"/>
          </a:xfrm>
        </p:grpSpPr>
        <p:sp>
          <p:nvSpPr>
            <p:cNvPr id="591" name="Google Shape;591;p38"/>
            <p:cNvSpPr/>
            <p:nvPr/>
          </p:nvSpPr>
          <p:spPr>
            <a:xfrm>
              <a:off x="451702" y="30822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8"/>
            <p:cNvSpPr/>
            <p:nvPr/>
          </p:nvSpPr>
          <p:spPr>
            <a:xfrm>
              <a:off x="381325" y="30118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38"/>
          <p:cNvGrpSpPr/>
          <p:nvPr/>
        </p:nvGrpSpPr>
        <p:grpSpPr>
          <a:xfrm>
            <a:off x="2825700" y="1960625"/>
            <a:ext cx="306900" cy="306900"/>
            <a:chOff x="381325" y="3011850"/>
            <a:chExt cx="306900" cy="306900"/>
          </a:xfrm>
        </p:grpSpPr>
        <p:sp>
          <p:nvSpPr>
            <p:cNvPr id="594" name="Google Shape;594;p38"/>
            <p:cNvSpPr/>
            <p:nvPr/>
          </p:nvSpPr>
          <p:spPr>
            <a:xfrm>
              <a:off x="451702" y="30822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8"/>
            <p:cNvSpPr/>
            <p:nvPr/>
          </p:nvSpPr>
          <p:spPr>
            <a:xfrm>
              <a:off x="381325" y="30118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38"/>
          <p:cNvGrpSpPr/>
          <p:nvPr/>
        </p:nvGrpSpPr>
        <p:grpSpPr>
          <a:xfrm>
            <a:off x="4938175" y="3381725"/>
            <a:ext cx="306900" cy="306900"/>
            <a:chOff x="381325" y="3011850"/>
            <a:chExt cx="306900" cy="306900"/>
          </a:xfrm>
        </p:grpSpPr>
        <p:sp>
          <p:nvSpPr>
            <p:cNvPr id="597" name="Google Shape;597;p38"/>
            <p:cNvSpPr/>
            <p:nvPr/>
          </p:nvSpPr>
          <p:spPr>
            <a:xfrm>
              <a:off x="451702" y="3082227"/>
              <a:ext cx="166200" cy="1662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8"/>
            <p:cNvSpPr/>
            <p:nvPr/>
          </p:nvSpPr>
          <p:spPr>
            <a:xfrm>
              <a:off x="381325" y="3011850"/>
              <a:ext cx="306900" cy="306900"/>
            </a:xfrm>
            <a:prstGeom prst="mathMultiply">
              <a:avLst>
                <a:gd fmla="val 0" name="adj1"/>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9"/>
          <p:cNvSpPr txBox="1"/>
          <p:nvPr>
            <p:ph type="title"/>
          </p:nvPr>
        </p:nvSpPr>
        <p:spPr>
          <a:xfrm>
            <a:off x="2468875" y="1676150"/>
            <a:ext cx="4546500" cy="12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 million</a:t>
            </a:r>
            <a:endParaRPr/>
          </a:p>
        </p:txBody>
      </p:sp>
      <p:sp>
        <p:nvSpPr>
          <p:cNvPr id="604" name="Google Shape;604;p39"/>
          <p:cNvSpPr txBox="1"/>
          <p:nvPr>
            <p:ph idx="1" type="subTitle"/>
          </p:nvPr>
        </p:nvSpPr>
        <p:spPr>
          <a:xfrm>
            <a:off x="2128650" y="3042675"/>
            <a:ext cx="43668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First-year revenue of the project</a:t>
            </a:r>
            <a:endParaRPr/>
          </a:p>
        </p:txBody>
      </p:sp>
      <p:sp>
        <p:nvSpPr>
          <p:cNvPr id="605" name="Google Shape;605;p39"/>
          <p:cNvSpPr/>
          <p:nvPr/>
        </p:nvSpPr>
        <p:spPr>
          <a:xfrm>
            <a:off x="6567156" y="3042675"/>
            <a:ext cx="448200" cy="497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6603450" y="3103425"/>
            <a:ext cx="375600" cy="375600"/>
          </a:xfrm>
          <a:prstGeom prst="mathMultiply">
            <a:avLst>
              <a:gd fmla="val 23520"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b="34736" l="7385" r="8019" t="28457"/>
          <a:stretch/>
        </p:blipFill>
        <p:spPr>
          <a:xfrm>
            <a:off x="5781875" y="1407475"/>
            <a:ext cx="1233500" cy="195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4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a:t>
            </a:r>
            <a:r>
              <a:rPr lang="en"/>
              <a:t> data</a:t>
            </a:r>
            <a:endParaRPr/>
          </a:p>
        </p:txBody>
      </p:sp>
      <p:sp>
        <p:nvSpPr>
          <p:cNvPr id="616" name="Google Shape;616;p40"/>
          <p:cNvSpPr txBox="1"/>
          <p:nvPr>
            <p:ph idx="4294967295" type="title"/>
          </p:nvPr>
        </p:nvSpPr>
        <p:spPr>
          <a:xfrm>
            <a:off x="5926800" y="1256200"/>
            <a:ext cx="1740900" cy="81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Benefits of using graphs</a:t>
            </a:r>
            <a:endParaRPr sz="1800"/>
          </a:p>
        </p:txBody>
      </p:sp>
      <p:sp>
        <p:nvSpPr>
          <p:cNvPr id="617" name="Google Shape;617;p40"/>
          <p:cNvSpPr txBox="1"/>
          <p:nvPr/>
        </p:nvSpPr>
        <p:spPr>
          <a:xfrm>
            <a:off x="720000" y="4283900"/>
            <a:ext cx="7704000" cy="32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sp>
        <p:nvSpPr>
          <p:cNvPr id="618" name="Google Shape;618;p40"/>
          <p:cNvSpPr txBox="1"/>
          <p:nvPr>
            <p:ph idx="4294967295" type="subTitle"/>
          </p:nvPr>
        </p:nvSpPr>
        <p:spPr>
          <a:xfrm>
            <a:off x="5926800" y="2073400"/>
            <a:ext cx="2325900" cy="199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Graphs </a:t>
            </a:r>
            <a:r>
              <a:rPr lang="en"/>
              <a:t>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619" name="Google Shape;619;p40" title="Chart">
            <a:hlinkClick r:id="rId4"/>
          </p:cNvPr>
          <p:cNvPicPr preferRelativeResize="0"/>
          <p:nvPr/>
        </p:nvPicPr>
        <p:blipFill>
          <a:blip r:embed="rId5">
            <a:alphaModFix/>
          </a:blip>
          <a:stretch>
            <a:fillRect/>
          </a:stretch>
        </p:blipFill>
        <p:spPr>
          <a:xfrm>
            <a:off x="720000" y="1170125"/>
            <a:ext cx="4832892" cy="29906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4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activities</a:t>
            </a:r>
            <a:endParaRPr/>
          </a:p>
        </p:txBody>
      </p:sp>
      <p:graphicFrame>
        <p:nvGraphicFramePr>
          <p:cNvPr id="625" name="Google Shape;625;p41"/>
          <p:cNvGraphicFramePr/>
          <p:nvPr/>
        </p:nvGraphicFramePr>
        <p:xfrm>
          <a:off x="719963" y="1314035"/>
          <a:ext cx="3000000" cy="3000000"/>
        </p:xfrm>
        <a:graphic>
          <a:graphicData uri="http://schemas.openxmlformats.org/drawingml/2006/table">
            <a:tbl>
              <a:tblPr>
                <a:noFill/>
                <a:tableStyleId>{3DCC24FF-6FE8-4516-A108-B7B3DD9A3BDB}</a:tableStyleId>
              </a:tblPr>
              <a:tblGrid>
                <a:gridCol w="1464375"/>
                <a:gridCol w="1247925"/>
                <a:gridCol w="1247925"/>
                <a:gridCol w="1247925"/>
                <a:gridCol w="1247925"/>
                <a:gridCol w="1247925"/>
              </a:tblGrid>
              <a:tr h="457600">
                <a:tc>
                  <a:txBody>
                    <a:bodyPr/>
                    <a:lstStyle/>
                    <a:p>
                      <a:pPr indent="0" lvl="0" marL="0" rtl="0" algn="l">
                        <a:spcBef>
                          <a:spcPts val="0"/>
                        </a:spcBef>
                        <a:spcAft>
                          <a:spcPts val="0"/>
                        </a:spcAft>
                        <a:buNone/>
                      </a:pPr>
                      <a:r>
                        <a:rPr b="1" lang="en">
                          <a:solidFill>
                            <a:schemeClr val="dk1"/>
                          </a:solidFill>
                          <a:latin typeface="Space Grotesk"/>
                          <a:ea typeface="Space Grotesk"/>
                          <a:cs typeface="Space Grotesk"/>
                          <a:sym typeface="Space Grotesk"/>
                        </a:rPr>
                        <a:t>Activity</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Space Grotesk"/>
                          <a:ea typeface="Space Grotesk"/>
                          <a:cs typeface="Space Grotesk"/>
                          <a:sym typeface="Space Grotesk"/>
                        </a:rPr>
                        <a:t>Start date</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Space Grotesk"/>
                          <a:ea typeface="Space Grotesk"/>
                          <a:cs typeface="Space Grotesk"/>
                          <a:sym typeface="Space Grotesk"/>
                        </a:rPr>
                        <a:t>End date</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Space Grotesk"/>
                          <a:ea typeface="Space Grotesk"/>
                          <a:cs typeface="Space Grotesk"/>
                          <a:sym typeface="Space Grotesk"/>
                        </a:rPr>
                        <a:t>Resource</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Space Grotesk"/>
                          <a:ea typeface="Space Grotesk"/>
                          <a:cs typeface="Space Grotesk"/>
                          <a:sym typeface="Space Grotesk"/>
                        </a:rPr>
                        <a:t>Cost</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latin typeface="Space Grotesk"/>
                          <a:ea typeface="Space Grotesk"/>
                          <a:cs typeface="Space Grotesk"/>
                          <a:sym typeface="Space Grotesk"/>
                        </a:rPr>
                        <a:t>Revenue</a:t>
                      </a:r>
                      <a:endParaRPr b="1">
                        <a:solidFill>
                          <a:schemeClr val="dk1"/>
                        </a:solidFill>
                        <a:latin typeface="Space Grotesk"/>
                        <a:ea typeface="Space Grotesk"/>
                        <a:cs typeface="Space Grotesk"/>
                        <a:sym typeface="Space Grotesk"/>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3600">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Market research</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Market</a:t>
                      </a:r>
                      <a:endParaRPr sz="1200">
                        <a:solidFill>
                          <a:schemeClr val="dk1"/>
                        </a:solidFill>
                        <a:latin typeface="Barlow Medium"/>
                        <a:ea typeface="Barlow Medium"/>
                        <a:cs typeface="Barlow Medium"/>
                        <a:sym typeface="Barlow Medium"/>
                      </a:endParaRPr>
                    </a:p>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research firm</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$20,000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3600">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Product development</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1/16/</a:t>
                      </a:r>
                      <a:r>
                        <a:rPr lang="en" sz="1200">
                          <a:solidFill>
                            <a:schemeClr val="dk1"/>
                          </a:solidFill>
                          <a:latin typeface="Barlow Medium"/>
                          <a:ea typeface="Barlow Medium"/>
                          <a:cs typeface="Barlow Medium"/>
                          <a:sym typeface="Barlow Medium"/>
                        </a:rPr>
                        <a:t>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R&amp;D team</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$200,000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64375">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Beta testing</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7/1/</a:t>
                      </a:r>
                      <a:r>
                        <a:rPr lang="en" sz="1200">
                          <a:solidFill>
                            <a:schemeClr val="dk1"/>
                          </a:solidFill>
                          <a:latin typeface="Barlow Medium"/>
                          <a:ea typeface="Barlow Medium"/>
                          <a:cs typeface="Barlow Medium"/>
                          <a:sym typeface="Barlow Medium"/>
                        </a:rPr>
                        <a:t>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Beta testers</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3600">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Marketing campaign</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Advertising agency</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$100,000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3600">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Product launch</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Sales team</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$500,000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73600">
                <a:tc>
                  <a:txBody>
                    <a:bodyPr/>
                    <a:lstStyle/>
                    <a:p>
                      <a:pPr indent="0" lvl="0" marL="0" rtl="0" algn="l">
                        <a:spcBef>
                          <a:spcPts val="0"/>
                        </a:spcBef>
                        <a:spcAft>
                          <a:spcPts val="0"/>
                        </a:spcAft>
                        <a:buNone/>
                      </a:pPr>
                      <a:r>
                        <a:rPr b="1" lang="en">
                          <a:solidFill>
                            <a:schemeClr val="dk1"/>
                          </a:solidFill>
                          <a:latin typeface="Barlow"/>
                          <a:ea typeface="Barlow"/>
                          <a:cs typeface="Barlow"/>
                          <a:sym typeface="Barlow"/>
                        </a:rPr>
                        <a:t>Post-launch support</a:t>
                      </a:r>
                      <a:endParaRPr b="1">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Support team</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$800,000</a:t>
                      </a:r>
                      <a:endParaRPr sz="1200">
                        <a:solidFill>
                          <a:schemeClr val="dk1"/>
                        </a:solidFill>
                        <a:latin typeface="Barlow Medium"/>
                        <a:ea typeface="Barlow Medium"/>
                        <a:cs typeface="Barlow Medium"/>
                        <a:sym typeface="Barlow Medium"/>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42"/>
          <p:cNvSpPr txBox="1"/>
          <p:nvPr>
            <p:ph type="title"/>
          </p:nvPr>
        </p:nvSpPr>
        <p:spPr>
          <a:xfrm>
            <a:off x="3889175" y="925600"/>
            <a:ext cx="3205500" cy="105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to show in a mockup</a:t>
            </a:r>
            <a:endParaRPr/>
          </a:p>
        </p:txBody>
      </p:sp>
      <p:sp>
        <p:nvSpPr>
          <p:cNvPr id="631" name="Google Shape;631;p42"/>
          <p:cNvSpPr txBox="1"/>
          <p:nvPr>
            <p:ph idx="1" type="subTitle"/>
          </p:nvPr>
        </p:nvSpPr>
        <p:spPr>
          <a:xfrm>
            <a:off x="3889175" y="2136500"/>
            <a:ext cx="4373700" cy="2081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materials used</a:t>
            </a:r>
            <a:endParaRPr/>
          </a:p>
          <a:p>
            <a:pPr indent="-304800" lvl="0" marL="457200" rtl="0" algn="l">
              <a:spcBef>
                <a:spcPts val="0"/>
              </a:spcBef>
              <a:spcAft>
                <a:spcPts val="0"/>
              </a:spcAft>
              <a:buSzPts val="1200"/>
              <a:buAutoNum type="arabicPeriod"/>
            </a:pPr>
            <a:r>
              <a:rPr lang="en"/>
              <a:t>Features and benefits: A detailed explanation of the product's/website's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632" name="Google Shape;632;p42"/>
          <p:cNvSpPr/>
          <p:nvPr/>
        </p:nvSpPr>
        <p:spPr>
          <a:xfrm>
            <a:off x="1608529" y="891931"/>
            <a:ext cx="1664618" cy="3176204"/>
          </a:xfrm>
          <a:custGeom>
            <a:rect b="b" l="l" r="r" t="t"/>
            <a:pathLst>
              <a:path extrusionOk="0" h="161331" w="84552">
                <a:moveTo>
                  <a:pt x="1" y="1"/>
                </a:moveTo>
                <a:lnTo>
                  <a:pt x="1" y="161331"/>
                </a:lnTo>
                <a:lnTo>
                  <a:pt x="84551" y="161331"/>
                </a:lnTo>
                <a:lnTo>
                  <a:pt x="84551" y="1"/>
                </a:lnTo>
                <a:close/>
              </a:path>
            </a:pathLst>
          </a:custGeom>
          <a:solidFill>
            <a:srgbClr val="909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42"/>
          <p:cNvGrpSpPr/>
          <p:nvPr/>
        </p:nvGrpSpPr>
        <p:grpSpPr>
          <a:xfrm>
            <a:off x="1523351" y="709411"/>
            <a:ext cx="1834973" cy="3724678"/>
            <a:chOff x="5186401" y="494525"/>
            <a:chExt cx="1834973" cy="3724678"/>
          </a:xfrm>
        </p:grpSpPr>
        <p:sp>
          <p:nvSpPr>
            <p:cNvPr id="634" name="Google Shape;634;p42"/>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rgbClr val="EA4EE3">
                <a:alpha val="619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2"/>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36" name="Google Shape;636;p42"/>
          <p:cNvPicPr preferRelativeResize="0"/>
          <p:nvPr/>
        </p:nvPicPr>
        <p:blipFill rotWithShape="1">
          <a:blip r:embed="rId3">
            <a:alphaModFix/>
          </a:blip>
          <a:srcRect b="1028" l="20672" r="2763" t="1038"/>
          <a:stretch/>
        </p:blipFill>
        <p:spPr>
          <a:xfrm>
            <a:off x="1608538" y="891935"/>
            <a:ext cx="1664599" cy="3176197"/>
          </a:xfrm>
          <a:prstGeom prst="rect">
            <a:avLst/>
          </a:prstGeom>
          <a:noFill/>
          <a:ln cap="flat" cmpd="sng" w="9525">
            <a:solidFill>
              <a:schemeClr val="dk2"/>
            </a:solidFill>
            <a:prstDash val="solid"/>
            <a:round/>
            <a:headEnd len="sm" w="sm" type="none"/>
            <a:tailEnd len="sm" w="sm" type="none"/>
          </a:ln>
        </p:spPr>
      </p:pic>
      <p:pic>
        <p:nvPicPr>
          <p:cNvPr id="637" name="Google Shape;637;p42"/>
          <p:cNvPicPr preferRelativeResize="0"/>
          <p:nvPr/>
        </p:nvPicPr>
        <p:blipFill rotWithShape="1">
          <a:blip r:embed="rId4">
            <a:alphaModFix amt="80000"/>
          </a:blip>
          <a:srcRect b="0" l="0" r="0" t="0"/>
          <a:stretch/>
        </p:blipFill>
        <p:spPr>
          <a:xfrm>
            <a:off x="-1960797" y="-1170662"/>
            <a:ext cx="3484151" cy="3620275"/>
          </a:xfrm>
          <a:prstGeom prst="rect">
            <a:avLst/>
          </a:prstGeom>
          <a:noFill/>
          <a:ln>
            <a:noFill/>
          </a:ln>
        </p:spPr>
      </p:pic>
      <p:pic>
        <p:nvPicPr>
          <p:cNvPr id="638" name="Google Shape;638;p42"/>
          <p:cNvPicPr preferRelativeResize="0"/>
          <p:nvPr/>
        </p:nvPicPr>
        <p:blipFill>
          <a:blip r:embed="rId5">
            <a:alphaModFix/>
          </a:blip>
          <a:stretch>
            <a:fillRect/>
          </a:stretch>
        </p:blipFill>
        <p:spPr>
          <a:xfrm>
            <a:off x="-1240874" y="-2582372"/>
            <a:ext cx="3763649" cy="3910702"/>
          </a:xfrm>
          <a:prstGeom prst="rect">
            <a:avLst/>
          </a:prstGeom>
          <a:noFill/>
          <a:ln>
            <a:noFill/>
          </a:ln>
        </p:spPr>
      </p:pic>
      <p:pic>
        <p:nvPicPr>
          <p:cNvPr id="639" name="Google Shape;639;p42"/>
          <p:cNvPicPr preferRelativeResize="0"/>
          <p:nvPr/>
        </p:nvPicPr>
        <p:blipFill rotWithShape="1">
          <a:blip r:embed="rId6">
            <a:alphaModFix/>
          </a:blip>
          <a:srcRect b="2954" l="0" r="0" t="2963"/>
          <a:stretch/>
        </p:blipFill>
        <p:spPr>
          <a:xfrm>
            <a:off x="6635262" y="-1365159"/>
            <a:ext cx="2128823" cy="2135260"/>
          </a:xfrm>
          <a:prstGeom prst="rect">
            <a:avLst/>
          </a:prstGeom>
          <a:noFill/>
          <a:ln>
            <a:noFill/>
          </a:ln>
        </p:spPr>
      </p:pic>
      <p:grpSp>
        <p:nvGrpSpPr>
          <p:cNvPr id="640" name="Google Shape;640;p42"/>
          <p:cNvGrpSpPr/>
          <p:nvPr/>
        </p:nvGrpSpPr>
        <p:grpSpPr>
          <a:xfrm rot="-5400000">
            <a:off x="354758" y="3665571"/>
            <a:ext cx="716934" cy="380217"/>
            <a:chOff x="713225" y="-185425"/>
            <a:chExt cx="1484950" cy="787525"/>
          </a:xfrm>
        </p:grpSpPr>
        <p:sp>
          <p:nvSpPr>
            <p:cNvPr id="641" name="Google Shape;641;p42"/>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2"/>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2"/>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2"/>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2"/>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2"/>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2"/>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2"/>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2"/>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2"/>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2"/>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2"/>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2"/>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2"/>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42"/>
          <p:cNvGrpSpPr/>
          <p:nvPr/>
        </p:nvGrpSpPr>
        <p:grpSpPr>
          <a:xfrm>
            <a:off x="494735" y="4414732"/>
            <a:ext cx="436989" cy="189261"/>
            <a:chOff x="713225" y="4487573"/>
            <a:chExt cx="436989" cy="189261"/>
          </a:xfrm>
        </p:grpSpPr>
        <p:sp>
          <p:nvSpPr>
            <p:cNvPr id="660" name="Google Shape;660;p42"/>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2"/>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4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a:t>
            </a:r>
            <a:endParaRPr/>
          </a:p>
        </p:txBody>
      </p:sp>
      <p:sp>
        <p:nvSpPr>
          <p:cNvPr id="667" name="Google Shape;667;p43"/>
          <p:cNvSpPr txBox="1"/>
          <p:nvPr/>
        </p:nvSpPr>
        <p:spPr>
          <a:xfrm flipH="1">
            <a:off x="713125" y="186257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Conduct market research and analyze the target audience to identify opportunities</a:t>
            </a:r>
            <a:endParaRPr sz="1200">
              <a:solidFill>
                <a:schemeClr val="dk1"/>
              </a:solidFill>
              <a:latin typeface="Barlow Medium"/>
              <a:ea typeface="Barlow Medium"/>
              <a:cs typeface="Barlow Medium"/>
              <a:sym typeface="Barlow Medium"/>
            </a:endParaRPr>
          </a:p>
        </p:txBody>
      </p:sp>
      <p:sp>
        <p:nvSpPr>
          <p:cNvPr id="668" name="Google Shape;668;p43"/>
          <p:cNvSpPr txBox="1"/>
          <p:nvPr/>
        </p:nvSpPr>
        <p:spPr>
          <a:xfrm flipH="1">
            <a:off x="2677025" y="186257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Create the product or service by defining features, design, and functionality</a:t>
            </a:r>
            <a:endParaRPr sz="1200">
              <a:solidFill>
                <a:schemeClr val="dk1"/>
              </a:solidFill>
              <a:latin typeface="Barlow Medium"/>
              <a:ea typeface="Barlow Medium"/>
              <a:cs typeface="Barlow Medium"/>
              <a:sym typeface="Barlow Medium"/>
            </a:endParaRPr>
          </a:p>
        </p:txBody>
      </p:sp>
      <p:sp>
        <p:nvSpPr>
          <p:cNvPr id="669" name="Google Shape;669;p43"/>
          <p:cNvSpPr txBox="1"/>
          <p:nvPr/>
        </p:nvSpPr>
        <p:spPr>
          <a:xfrm flipH="1">
            <a:off x="4640925" y="186257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Test the product with a group of users to receive feedback and improve the product</a:t>
            </a:r>
            <a:endParaRPr sz="1200">
              <a:solidFill>
                <a:schemeClr val="dk1"/>
              </a:solidFill>
              <a:latin typeface="Barlow Medium"/>
              <a:ea typeface="Barlow Medium"/>
              <a:cs typeface="Barlow Medium"/>
              <a:sym typeface="Barlow Medium"/>
            </a:endParaRPr>
          </a:p>
        </p:txBody>
      </p:sp>
      <p:sp>
        <p:nvSpPr>
          <p:cNvPr id="670" name="Google Shape;670;p43"/>
          <p:cNvSpPr txBox="1"/>
          <p:nvPr/>
        </p:nvSpPr>
        <p:spPr>
          <a:xfrm flipH="1">
            <a:off x="6604825" y="186257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Execute a marketing campaign to promote the product to the target audience</a:t>
            </a:r>
            <a:endParaRPr sz="1200">
              <a:solidFill>
                <a:schemeClr val="dk1"/>
              </a:solidFill>
              <a:latin typeface="Barlow Medium"/>
              <a:ea typeface="Barlow Medium"/>
              <a:cs typeface="Barlow Medium"/>
              <a:sym typeface="Barlow Medium"/>
            </a:endParaRPr>
          </a:p>
        </p:txBody>
      </p:sp>
      <p:cxnSp>
        <p:nvCxnSpPr>
          <p:cNvPr id="671" name="Google Shape;671;p43"/>
          <p:cNvCxnSpPr>
            <a:stCxn id="672" idx="3"/>
            <a:endCxn id="673" idx="1"/>
          </p:cNvCxnSpPr>
          <p:nvPr/>
        </p:nvCxnSpPr>
        <p:spPr>
          <a:xfrm>
            <a:off x="1705325" y="1455150"/>
            <a:ext cx="1789800" cy="0"/>
          </a:xfrm>
          <a:prstGeom prst="straightConnector1">
            <a:avLst/>
          </a:prstGeom>
          <a:noFill/>
          <a:ln cap="flat" cmpd="sng" w="9525">
            <a:solidFill>
              <a:schemeClr val="dk2"/>
            </a:solidFill>
            <a:prstDash val="solid"/>
            <a:round/>
            <a:headEnd len="med" w="med" type="none"/>
            <a:tailEnd len="med" w="med" type="none"/>
          </a:ln>
        </p:spPr>
      </p:cxnSp>
      <p:cxnSp>
        <p:nvCxnSpPr>
          <p:cNvPr id="674" name="Google Shape;674;p43"/>
          <p:cNvCxnSpPr>
            <a:stCxn id="673" idx="3"/>
            <a:endCxn id="675" idx="1"/>
          </p:cNvCxnSpPr>
          <p:nvPr/>
        </p:nvCxnSpPr>
        <p:spPr>
          <a:xfrm>
            <a:off x="3671375" y="1455150"/>
            <a:ext cx="1787400" cy="0"/>
          </a:xfrm>
          <a:prstGeom prst="straightConnector1">
            <a:avLst/>
          </a:prstGeom>
          <a:noFill/>
          <a:ln cap="flat" cmpd="sng" w="9525">
            <a:solidFill>
              <a:schemeClr val="dk2"/>
            </a:solidFill>
            <a:prstDash val="solid"/>
            <a:round/>
            <a:headEnd len="med" w="med" type="none"/>
            <a:tailEnd len="med" w="med" type="none"/>
          </a:ln>
        </p:spPr>
      </p:cxnSp>
      <p:cxnSp>
        <p:nvCxnSpPr>
          <p:cNvPr id="676" name="Google Shape;676;p43"/>
          <p:cNvCxnSpPr>
            <a:stCxn id="675" idx="3"/>
            <a:endCxn id="677" idx="1"/>
          </p:cNvCxnSpPr>
          <p:nvPr/>
        </p:nvCxnSpPr>
        <p:spPr>
          <a:xfrm>
            <a:off x="5635300" y="1455150"/>
            <a:ext cx="1787400" cy="0"/>
          </a:xfrm>
          <a:prstGeom prst="straightConnector1">
            <a:avLst/>
          </a:prstGeom>
          <a:noFill/>
          <a:ln cap="flat" cmpd="sng" w="9525">
            <a:solidFill>
              <a:schemeClr val="dk2"/>
            </a:solidFill>
            <a:prstDash val="solid"/>
            <a:round/>
            <a:headEnd len="med" w="med" type="none"/>
            <a:tailEnd len="med" w="med" type="none"/>
          </a:ln>
        </p:spPr>
      </p:cxnSp>
      <p:cxnSp>
        <p:nvCxnSpPr>
          <p:cNvPr id="678" name="Google Shape;678;p43"/>
          <p:cNvCxnSpPr>
            <a:stCxn id="672" idx="2"/>
            <a:endCxn id="667" idx="0"/>
          </p:cNvCxnSpPr>
          <p:nvPr/>
        </p:nvCxnSpPr>
        <p:spPr>
          <a:xfrm>
            <a:off x="1617125" y="1543350"/>
            <a:ext cx="2100" cy="319200"/>
          </a:xfrm>
          <a:prstGeom prst="straightConnector1">
            <a:avLst/>
          </a:prstGeom>
          <a:noFill/>
          <a:ln cap="flat" cmpd="sng" w="9525">
            <a:solidFill>
              <a:schemeClr val="dk2"/>
            </a:solidFill>
            <a:prstDash val="solid"/>
            <a:round/>
            <a:headEnd len="med" w="med" type="none"/>
            <a:tailEnd len="med" w="med" type="none"/>
          </a:ln>
        </p:spPr>
      </p:cxnSp>
      <p:cxnSp>
        <p:nvCxnSpPr>
          <p:cNvPr id="679" name="Google Shape;679;p43"/>
          <p:cNvCxnSpPr>
            <a:stCxn id="673" idx="2"/>
            <a:endCxn id="668" idx="0"/>
          </p:cNvCxnSpPr>
          <p:nvPr/>
        </p:nvCxnSpPr>
        <p:spPr>
          <a:xfrm>
            <a:off x="3583175" y="1543350"/>
            <a:ext cx="0" cy="319200"/>
          </a:xfrm>
          <a:prstGeom prst="straightConnector1">
            <a:avLst/>
          </a:prstGeom>
          <a:noFill/>
          <a:ln cap="flat" cmpd="sng" w="9525">
            <a:solidFill>
              <a:schemeClr val="dk2"/>
            </a:solidFill>
            <a:prstDash val="solid"/>
            <a:round/>
            <a:headEnd len="med" w="med" type="none"/>
            <a:tailEnd len="med" w="med" type="none"/>
          </a:ln>
        </p:spPr>
      </p:cxnSp>
      <p:cxnSp>
        <p:nvCxnSpPr>
          <p:cNvPr id="680" name="Google Shape;680;p43"/>
          <p:cNvCxnSpPr>
            <a:stCxn id="675" idx="2"/>
            <a:endCxn id="669" idx="0"/>
          </p:cNvCxnSpPr>
          <p:nvPr/>
        </p:nvCxnSpPr>
        <p:spPr>
          <a:xfrm>
            <a:off x="5547100" y="1543350"/>
            <a:ext cx="0" cy="319200"/>
          </a:xfrm>
          <a:prstGeom prst="straightConnector1">
            <a:avLst/>
          </a:prstGeom>
          <a:noFill/>
          <a:ln cap="flat" cmpd="sng" w="9525">
            <a:solidFill>
              <a:schemeClr val="dk2"/>
            </a:solidFill>
            <a:prstDash val="solid"/>
            <a:round/>
            <a:headEnd len="med" w="med" type="none"/>
            <a:tailEnd len="med" w="med" type="none"/>
          </a:ln>
        </p:spPr>
      </p:cxnSp>
      <p:cxnSp>
        <p:nvCxnSpPr>
          <p:cNvPr id="681" name="Google Shape;681;p43"/>
          <p:cNvCxnSpPr>
            <a:stCxn id="677" idx="2"/>
            <a:endCxn id="670" idx="0"/>
          </p:cNvCxnSpPr>
          <p:nvPr/>
        </p:nvCxnSpPr>
        <p:spPr>
          <a:xfrm>
            <a:off x="7511025" y="1543350"/>
            <a:ext cx="0" cy="319200"/>
          </a:xfrm>
          <a:prstGeom prst="straightConnector1">
            <a:avLst/>
          </a:prstGeom>
          <a:noFill/>
          <a:ln cap="flat" cmpd="sng" w="9525">
            <a:solidFill>
              <a:schemeClr val="dk2"/>
            </a:solidFill>
            <a:prstDash val="solid"/>
            <a:round/>
            <a:headEnd len="med" w="med" type="none"/>
            <a:tailEnd len="med" w="med" type="none"/>
          </a:ln>
        </p:spPr>
      </p:cxnSp>
      <p:sp>
        <p:nvSpPr>
          <p:cNvPr id="682" name="Google Shape;682;p43"/>
          <p:cNvSpPr txBox="1"/>
          <p:nvPr/>
        </p:nvSpPr>
        <p:spPr>
          <a:xfrm flipH="1">
            <a:off x="713125" y="369702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Release the product or service to the market with a comprehensive launch plan</a:t>
            </a:r>
            <a:endParaRPr sz="1200">
              <a:solidFill>
                <a:schemeClr val="dk1"/>
              </a:solidFill>
              <a:latin typeface="Barlow Medium"/>
              <a:ea typeface="Barlow Medium"/>
              <a:cs typeface="Barlow Medium"/>
              <a:sym typeface="Barlow Medium"/>
            </a:endParaRPr>
          </a:p>
        </p:txBody>
      </p:sp>
      <p:sp>
        <p:nvSpPr>
          <p:cNvPr id="683" name="Google Shape;683;p43"/>
          <p:cNvSpPr txBox="1"/>
          <p:nvPr/>
        </p:nvSpPr>
        <p:spPr>
          <a:xfrm flipH="1">
            <a:off x="2677025" y="369702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Provide customer support to ensure customer satisfaction</a:t>
            </a:r>
            <a:endParaRPr sz="1200">
              <a:solidFill>
                <a:schemeClr val="dk1"/>
              </a:solidFill>
              <a:latin typeface="Barlow Medium"/>
              <a:ea typeface="Barlow Medium"/>
              <a:cs typeface="Barlow Medium"/>
              <a:sym typeface="Barlow Medium"/>
            </a:endParaRPr>
          </a:p>
        </p:txBody>
      </p:sp>
      <p:sp>
        <p:nvSpPr>
          <p:cNvPr id="684" name="Google Shape;684;p43"/>
          <p:cNvSpPr txBox="1"/>
          <p:nvPr/>
        </p:nvSpPr>
        <p:spPr>
          <a:xfrm flipH="1">
            <a:off x="4640925" y="369702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Explore opportunities for growth and expansion of the product or service</a:t>
            </a:r>
            <a:endParaRPr sz="1200">
              <a:solidFill>
                <a:schemeClr val="dk1"/>
              </a:solidFill>
              <a:latin typeface="Barlow Medium"/>
              <a:ea typeface="Barlow Medium"/>
              <a:cs typeface="Barlow Medium"/>
              <a:sym typeface="Barlow Medium"/>
            </a:endParaRPr>
          </a:p>
        </p:txBody>
      </p:sp>
      <p:sp>
        <p:nvSpPr>
          <p:cNvPr id="685" name="Google Shape;685;p43"/>
          <p:cNvSpPr txBox="1"/>
          <p:nvPr/>
        </p:nvSpPr>
        <p:spPr>
          <a:xfrm flipH="1">
            <a:off x="6604825" y="3697025"/>
            <a:ext cx="1812300" cy="9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Continuously improve the product based on customer feedback and market trends</a:t>
            </a:r>
            <a:endParaRPr sz="1200">
              <a:solidFill>
                <a:schemeClr val="dk1"/>
              </a:solidFill>
              <a:latin typeface="Barlow Medium"/>
              <a:ea typeface="Barlow Medium"/>
              <a:cs typeface="Barlow Medium"/>
              <a:sym typeface="Barlow Medium"/>
            </a:endParaRPr>
          </a:p>
        </p:txBody>
      </p:sp>
      <p:cxnSp>
        <p:nvCxnSpPr>
          <p:cNvPr id="686" name="Google Shape;686;p43"/>
          <p:cNvCxnSpPr>
            <a:stCxn id="687" idx="3"/>
            <a:endCxn id="688" idx="1"/>
          </p:cNvCxnSpPr>
          <p:nvPr/>
        </p:nvCxnSpPr>
        <p:spPr>
          <a:xfrm>
            <a:off x="1707425" y="3284350"/>
            <a:ext cx="1787700" cy="0"/>
          </a:xfrm>
          <a:prstGeom prst="straightConnector1">
            <a:avLst/>
          </a:prstGeom>
          <a:noFill/>
          <a:ln cap="flat" cmpd="sng" w="9525">
            <a:solidFill>
              <a:schemeClr val="dk2"/>
            </a:solidFill>
            <a:prstDash val="solid"/>
            <a:round/>
            <a:headEnd len="med" w="med" type="none"/>
            <a:tailEnd len="med" w="med" type="none"/>
          </a:ln>
        </p:spPr>
      </p:cxnSp>
      <p:cxnSp>
        <p:nvCxnSpPr>
          <p:cNvPr id="689" name="Google Shape;689;p43"/>
          <p:cNvCxnSpPr>
            <a:stCxn id="688" idx="3"/>
            <a:endCxn id="690" idx="1"/>
          </p:cNvCxnSpPr>
          <p:nvPr/>
        </p:nvCxnSpPr>
        <p:spPr>
          <a:xfrm>
            <a:off x="3671425" y="3284350"/>
            <a:ext cx="1787400" cy="0"/>
          </a:xfrm>
          <a:prstGeom prst="straightConnector1">
            <a:avLst/>
          </a:prstGeom>
          <a:noFill/>
          <a:ln cap="flat" cmpd="sng" w="9525">
            <a:solidFill>
              <a:schemeClr val="dk2"/>
            </a:solidFill>
            <a:prstDash val="solid"/>
            <a:round/>
            <a:headEnd len="med" w="med" type="none"/>
            <a:tailEnd len="med" w="med" type="none"/>
          </a:ln>
        </p:spPr>
      </p:cxnSp>
      <p:cxnSp>
        <p:nvCxnSpPr>
          <p:cNvPr id="691" name="Google Shape;691;p43"/>
          <p:cNvCxnSpPr>
            <a:stCxn id="690" idx="3"/>
            <a:endCxn id="692" idx="1"/>
          </p:cNvCxnSpPr>
          <p:nvPr/>
        </p:nvCxnSpPr>
        <p:spPr>
          <a:xfrm>
            <a:off x="5635325" y="3284350"/>
            <a:ext cx="1787400" cy="0"/>
          </a:xfrm>
          <a:prstGeom prst="straightConnector1">
            <a:avLst/>
          </a:prstGeom>
          <a:noFill/>
          <a:ln cap="flat" cmpd="sng" w="9525">
            <a:solidFill>
              <a:schemeClr val="dk2"/>
            </a:solidFill>
            <a:prstDash val="solid"/>
            <a:round/>
            <a:headEnd len="med" w="med" type="none"/>
            <a:tailEnd len="med" w="med" type="none"/>
          </a:ln>
        </p:spPr>
      </p:cxnSp>
      <p:cxnSp>
        <p:nvCxnSpPr>
          <p:cNvPr id="693" name="Google Shape;693;p43"/>
          <p:cNvCxnSpPr>
            <a:stCxn id="687" idx="2"/>
            <a:endCxn id="682" idx="0"/>
          </p:cNvCxnSpPr>
          <p:nvPr/>
        </p:nvCxnSpPr>
        <p:spPr>
          <a:xfrm>
            <a:off x="1619225" y="3372550"/>
            <a:ext cx="0" cy="324600"/>
          </a:xfrm>
          <a:prstGeom prst="straightConnector1">
            <a:avLst/>
          </a:prstGeom>
          <a:noFill/>
          <a:ln cap="flat" cmpd="sng" w="9525">
            <a:solidFill>
              <a:schemeClr val="dk2"/>
            </a:solidFill>
            <a:prstDash val="solid"/>
            <a:round/>
            <a:headEnd len="med" w="med" type="none"/>
            <a:tailEnd len="med" w="med" type="none"/>
          </a:ln>
        </p:spPr>
      </p:cxnSp>
      <p:cxnSp>
        <p:nvCxnSpPr>
          <p:cNvPr id="694" name="Google Shape;694;p43"/>
          <p:cNvCxnSpPr>
            <a:stCxn id="688" idx="2"/>
            <a:endCxn id="683" idx="0"/>
          </p:cNvCxnSpPr>
          <p:nvPr/>
        </p:nvCxnSpPr>
        <p:spPr>
          <a:xfrm>
            <a:off x="3583225" y="3372550"/>
            <a:ext cx="0" cy="324600"/>
          </a:xfrm>
          <a:prstGeom prst="straightConnector1">
            <a:avLst/>
          </a:prstGeom>
          <a:noFill/>
          <a:ln cap="flat" cmpd="sng" w="9525">
            <a:solidFill>
              <a:schemeClr val="dk2"/>
            </a:solidFill>
            <a:prstDash val="solid"/>
            <a:round/>
            <a:headEnd len="med" w="med" type="none"/>
            <a:tailEnd len="med" w="med" type="none"/>
          </a:ln>
        </p:spPr>
      </p:cxnSp>
      <p:cxnSp>
        <p:nvCxnSpPr>
          <p:cNvPr id="695" name="Google Shape;695;p43"/>
          <p:cNvCxnSpPr>
            <a:stCxn id="690" idx="2"/>
            <a:endCxn id="684" idx="0"/>
          </p:cNvCxnSpPr>
          <p:nvPr/>
        </p:nvCxnSpPr>
        <p:spPr>
          <a:xfrm>
            <a:off x="5547125" y="3372550"/>
            <a:ext cx="0" cy="324600"/>
          </a:xfrm>
          <a:prstGeom prst="straightConnector1">
            <a:avLst/>
          </a:prstGeom>
          <a:noFill/>
          <a:ln cap="flat" cmpd="sng" w="9525">
            <a:solidFill>
              <a:schemeClr val="dk2"/>
            </a:solidFill>
            <a:prstDash val="solid"/>
            <a:round/>
            <a:headEnd len="med" w="med" type="none"/>
            <a:tailEnd len="med" w="med" type="none"/>
          </a:ln>
        </p:spPr>
      </p:cxnSp>
      <p:cxnSp>
        <p:nvCxnSpPr>
          <p:cNvPr id="696" name="Google Shape;696;p43"/>
          <p:cNvCxnSpPr>
            <a:stCxn id="692" idx="2"/>
            <a:endCxn id="685" idx="0"/>
          </p:cNvCxnSpPr>
          <p:nvPr/>
        </p:nvCxnSpPr>
        <p:spPr>
          <a:xfrm>
            <a:off x="7511025" y="3372550"/>
            <a:ext cx="0" cy="324600"/>
          </a:xfrm>
          <a:prstGeom prst="straightConnector1">
            <a:avLst/>
          </a:prstGeom>
          <a:noFill/>
          <a:ln cap="flat" cmpd="sng" w="9525">
            <a:solidFill>
              <a:schemeClr val="dk2"/>
            </a:solidFill>
            <a:prstDash val="solid"/>
            <a:round/>
            <a:headEnd len="med" w="med" type="none"/>
            <a:tailEnd len="med" w="med" type="none"/>
          </a:ln>
        </p:spPr>
      </p:cxnSp>
      <p:sp>
        <p:nvSpPr>
          <p:cNvPr id="672" name="Google Shape;672;p43"/>
          <p:cNvSpPr/>
          <p:nvPr/>
        </p:nvSpPr>
        <p:spPr>
          <a:xfrm>
            <a:off x="1528925" y="13669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73" name="Google Shape;673;p43"/>
          <p:cNvSpPr/>
          <p:nvPr/>
        </p:nvSpPr>
        <p:spPr>
          <a:xfrm>
            <a:off x="3494975" y="13669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75" name="Google Shape;675;p43"/>
          <p:cNvSpPr/>
          <p:nvPr/>
        </p:nvSpPr>
        <p:spPr>
          <a:xfrm>
            <a:off x="5458900" y="13669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77" name="Google Shape;677;p43"/>
          <p:cNvSpPr/>
          <p:nvPr/>
        </p:nvSpPr>
        <p:spPr>
          <a:xfrm>
            <a:off x="7422825" y="13669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87" name="Google Shape;687;p43"/>
          <p:cNvSpPr/>
          <p:nvPr/>
        </p:nvSpPr>
        <p:spPr>
          <a:xfrm>
            <a:off x="1531025" y="31961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cxnSp>
        <p:nvCxnSpPr>
          <p:cNvPr id="697" name="Google Shape;697;p43"/>
          <p:cNvCxnSpPr>
            <a:stCxn id="677" idx="3"/>
            <a:endCxn id="687" idx="1"/>
          </p:cNvCxnSpPr>
          <p:nvPr/>
        </p:nvCxnSpPr>
        <p:spPr>
          <a:xfrm flipH="1">
            <a:off x="1531125" y="1455150"/>
            <a:ext cx="6068100" cy="1829100"/>
          </a:xfrm>
          <a:prstGeom prst="bentConnector5">
            <a:avLst>
              <a:gd fmla="val -13643" name="adj1"/>
              <a:gd fmla="val 79849" name="adj2"/>
              <a:gd fmla="val 103926" name="adj3"/>
            </a:avLst>
          </a:prstGeom>
          <a:noFill/>
          <a:ln cap="flat" cmpd="sng" w="9525">
            <a:solidFill>
              <a:schemeClr val="dk2"/>
            </a:solidFill>
            <a:prstDash val="solid"/>
            <a:round/>
            <a:headEnd len="med" w="med" type="none"/>
            <a:tailEnd len="med" w="med" type="none"/>
          </a:ln>
        </p:spPr>
      </p:cxnSp>
      <p:sp>
        <p:nvSpPr>
          <p:cNvPr id="688" name="Google Shape;688;p43"/>
          <p:cNvSpPr/>
          <p:nvPr/>
        </p:nvSpPr>
        <p:spPr>
          <a:xfrm>
            <a:off x="3495025" y="31961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0" name="Google Shape;690;p43"/>
          <p:cNvSpPr/>
          <p:nvPr/>
        </p:nvSpPr>
        <p:spPr>
          <a:xfrm>
            <a:off x="5458925" y="31961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692" name="Google Shape;692;p43"/>
          <p:cNvSpPr/>
          <p:nvPr/>
        </p:nvSpPr>
        <p:spPr>
          <a:xfrm>
            <a:off x="7422825" y="319615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4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r</a:t>
            </a:r>
            <a:r>
              <a:rPr lang="en"/>
              <a:t>oadmap</a:t>
            </a:r>
            <a:endParaRPr/>
          </a:p>
        </p:txBody>
      </p:sp>
      <p:graphicFrame>
        <p:nvGraphicFramePr>
          <p:cNvPr id="703" name="Google Shape;703;p44"/>
          <p:cNvGraphicFramePr/>
          <p:nvPr/>
        </p:nvGraphicFramePr>
        <p:xfrm>
          <a:off x="726875" y="1369713"/>
          <a:ext cx="3000000" cy="3000000"/>
        </p:xfrm>
        <a:graphic>
          <a:graphicData uri="http://schemas.openxmlformats.org/drawingml/2006/table">
            <a:tbl>
              <a:tblPr>
                <a:noFill/>
                <a:tableStyleId>{3DCC24FF-6FE8-4516-A108-B7B3DD9A3BDB}</a:tableStyleId>
              </a:tblPr>
              <a:tblGrid>
                <a:gridCol w="1466325"/>
                <a:gridCol w="1885700"/>
                <a:gridCol w="357300"/>
                <a:gridCol w="363775"/>
                <a:gridCol w="363725"/>
                <a:gridCol w="370150"/>
                <a:gridCol w="395850"/>
                <a:gridCol w="350900"/>
                <a:gridCol w="331625"/>
                <a:gridCol w="370175"/>
                <a:gridCol w="382975"/>
                <a:gridCol w="376600"/>
                <a:gridCol w="344475"/>
                <a:gridCol w="344475"/>
              </a:tblGrid>
              <a:tr h="425250">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Initiative</a:t>
                      </a:r>
                      <a:endParaRPr b="1" sz="1800">
                        <a:solidFill>
                          <a:schemeClr val="dk1"/>
                        </a:solidFill>
                        <a:latin typeface="Raleway"/>
                        <a:ea typeface="Raleway"/>
                        <a:cs typeface="Raleway"/>
                        <a:sym typeface="Raleway"/>
                      </a:endParaRPr>
                    </a:p>
                  </a:txBody>
                  <a:tcPr marT="68575" marB="6857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Objective</a:t>
                      </a:r>
                      <a:endParaRPr b="1" sz="1200">
                        <a:solidFill>
                          <a:schemeClr val="dk1"/>
                        </a:solidFill>
                        <a:latin typeface="Raleway"/>
                        <a:ea typeface="Raleway"/>
                        <a:cs typeface="Raleway"/>
                        <a:sym typeface="Raleway"/>
                      </a:endParaRPr>
                    </a:p>
                  </a:txBody>
                  <a:tcPr marT="0" marB="0" marR="0"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Jan</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Feb</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Mar</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Raleway"/>
                          <a:ea typeface="Raleway"/>
                          <a:cs typeface="Raleway"/>
                          <a:sym typeface="Raleway"/>
                        </a:rPr>
                        <a:t>Apr</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May</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Jun</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Jul</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Aug</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Sep</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Oct</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1200">
                          <a:solidFill>
                            <a:schemeClr val="dk1"/>
                          </a:solidFill>
                          <a:latin typeface="Raleway"/>
                          <a:ea typeface="Raleway"/>
                          <a:cs typeface="Raleway"/>
                          <a:sym typeface="Raleway"/>
                        </a:rPr>
                        <a:t>Nov</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b="1" lang="en" sz="1200">
                          <a:solidFill>
                            <a:schemeClr val="dk1"/>
                          </a:solidFill>
                          <a:latin typeface="Raleway"/>
                          <a:ea typeface="Raleway"/>
                          <a:cs typeface="Raleway"/>
                          <a:sym typeface="Raleway"/>
                        </a:rPr>
                        <a:t>Dec</a:t>
                      </a:r>
                      <a:endParaRPr b="1" sz="1200">
                        <a:solidFill>
                          <a:schemeClr val="dk1"/>
                        </a:solidFill>
                        <a:latin typeface="Raleway"/>
                        <a:ea typeface="Raleway"/>
                        <a:cs typeface="Raleway"/>
                        <a:sym typeface="Raleway"/>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33850">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Market research</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Increase brand awareness by 30% within the first year</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33850">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Product development</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33850">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Marketing campaign</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Increase revenue by 20% within the first year</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28000">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Product launch</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 within the first year</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545625">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Expansion</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Reduce costs by 15% within the first year by expanding the product</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433850">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Partnership</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Reach profitability within 18 months of launch</a:t>
                      </a:r>
                      <a:endParaRPr sz="1000">
                        <a:solidFill>
                          <a:schemeClr val="dk1"/>
                        </a:solidFill>
                        <a:latin typeface="Barlow Medium"/>
                        <a:ea typeface="Barlow Medium"/>
                        <a:cs typeface="Barlow Medium"/>
                        <a:sym typeface="Barlow Medium"/>
                      </a:endParaRPr>
                    </a:p>
                  </a:txBody>
                  <a:tcPr marT="45700" marB="45700" marR="45700" marL="4570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EA4EE3">
                        <a:alpha val="61960"/>
                      </a:srgbClr>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45"/>
          <p:cNvSpPr txBox="1"/>
          <p:nvPr>
            <p:ph type="title"/>
          </p:nvPr>
        </p:nvSpPr>
        <p:spPr>
          <a:xfrm>
            <a:off x="713225" y="539500"/>
            <a:ext cx="24021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709" name="Google Shape;709;p45"/>
          <p:cNvSpPr txBox="1"/>
          <p:nvPr>
            <p:ph idx="1" type="subTitle"/>
          </p:nvPr>
        </p:nvSpPr>
        <p:spPr>
          <a:xfrm>
            <a:off x="713225" y="1591600"/>
            <a:ext cx="2402100" cy="123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710" name="Google Shape;710;p45"/>
          <p:cNvPicPr preferRelativeResize="0"/>
          <p:nvPr>
            <p:ph idx="2" type="pic"/>
          </p:nvPr>
        </p:nvPicPr>
        <p:blipFill rotWithShape="1">
          <a:blip r:embed="rId3">
            <a:alphaModFix/>
          </a:blip>
          <a:srcRect b="5807" l="0" r="0" t="5798"/>
          <a:stretch/>
        </p:blipFill>
        <p:spPr>
          <a:xfrm>
            <a:off x="713225" y="2953775"/>
            <a:ext cx="2801100" cy="1650300"/>
          </a:xfrm>
          <a:prstGeom prst="snip2SameRect">
            <a:avLst>
              <a:gd fmla="val 16667" name="adj1"/>
              <a:gd fmla="val 0" name="adj2"/>
            </a:avLst>
          </a:prstGeom>
        </p:spPr>
      </p:pic>
      <p:pic>
        <p:nvPicPr>
          <p:cNvPr id="711" name="Google Shape;711;p45"/>
          <p:cNvPicPr preferRelativeResize="0"/>
          <p:nvPr>
            <p:ph idx="4" type="pic"/>
          </p:nvPr>
        </p:nvPicPr>
        <p:blipFill rotWithShape="1">
          <a:blip r:embed="rId4">
            <a:alphaModFix/>
          </a:blip>
          <a:srcRect b="23905" l="0" r="0" t="23899"/>
          <a:stretch/>
        </p:blipFill>
        <p:spPr>
          <a:xfrm>
            <a:off x="3671775" y="2953775"/>
            <a:ext cx="4740300" cy="1650300"/>
          </a:xfrm>
          <a:prstGeom prst="snip1Rect">
            <a:avLst>
              <a:gd fmla="val 16667" name="adj"/>
            </a:avLst>
          </a:prstGeom>
        </p:spPr>
      </p:pic>
      <p:pic>
        <p:nvPicPr>
          <p:cNvPr id="712" name="Google Shape;712;p45"/>
          <p:cNvPicPr preferRelativeResize="0"/>
          <p:nvPr>
            <p:ph idx="5" type="pic"/>
          </p:nvPr>
        </p:nvPicPr>
        <p:blipFill rotWithShape="1">
          <a:blip r:embed="rId5">
            <a:alphaModFix/>
          </a:blip>
          <a:srcRect b="3913" l="0" r="0" t="29974"/>
          <a:stretch/>
        </p:blipFill>
        <p:spPr>
          <a:xfrm>
            <a:off x="3167925" y="539500"/>
            <a:ext cx="2304300" cy="2285700"/>
          </a:xfrm>
          <a:prstGeom prst="snip1Rect">
            <a:avLst>
              <a:gd fmla="val 16667" name="adj"/>
            </a:avLst>
          </a:prstGeom>
        </p:spPr>
      </p:pic>
      <p:pic>
        <p:nvPicPr>
          <p:cNvPr id="713" name="Google Shape;713;p45"/>
          <p:cNvPicPr preferRelativeResize="0"/>
          <p:nvPr>
            <p:ph idx="3" type="pic"/>
          </p:nvPr>
        </p:nvPicPr>
        <p:blipFill rotWithShape="1">
          <a:blip r:embed="rId6">
            <a:alphaModFix/>
          </a:blip>
          <a:srcRect b="0" l="9164" r="9156" t="0"/>
          <a:stretch/>
        </p:blipFill>
        <p:spPr>
          <a:xfrm>
            <a:off x="5629675" y="539500"/>
            <a:ext cx="2801100" cy="2285700"/>
          </a:xfrm>
          <a:prstGeom prst="snip2SameRect">
            <a:avLst>
              <a:gd fmla="val 16667" name="adj1"/>
              <a:gd fmla="val 0" name="adj2"/>
            </a:avLst>
          </a:prstGeom>
        </p:spPr>
      </p:pic>
      <p:grpSp>
        <p:nvGrpSpPr>
          <p:cNvPr id="714" name="Google Shape;714;p45"/>
          <p:cNvGrpSpPr/>
          <p:nvPr/>
        </p:nvGrpSpPr>
        <p:grpSpPr>
          <a:xfrm>
            <a:off x="-349064" y="2381640"/>
            <a:ext cx="716934" cy="380217"/>
            <a:chOff x="713225" y="-185425"/>
            <a:chExt cx="1484950" cy="787525"/>
          </a:xfrm>
        </p:grpSpPr>
        <p:sp>
          <p:nvSpPr>
            <p:cNvPr id="715" name="Google Shape;715;p45"/>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5"/>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5"/>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5"/>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5"/>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5"/>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5"/>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5"/>
            <p:cNvSpPr/>
            <p:nvPr/>
          </p:nvSpPr>
          <p:spPr>
            <a:xfrm>
              <a:off x="1266300"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5"/>
            <p:cNvSpPr/>
            <p:nvPr/>
          </p:nvSpPr>
          <p:spPr>
            <a:xfrm>
              <a:off x="1266300"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5"/>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5"/>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5"/>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5"/>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5"/>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5"/>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5"/>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5"/>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5"/>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45"/>
          <p:cNvGrpSpPr/>
          <p:nvPr/>
        </p:nvGrpSpPr>
        <p:grpSpPr>
          <a:xfrm rot="10800000">
            <a:off x="5120115" y="4218925"/>
            <a:ext cx="352108" cy="1260383"/>
            <a:chOff x="8254727" y="-90700"/>
            <a:chExt cx="352108" cy="1260383"/>
          </a:xfrm>
        </p:grpSpPr>
        <p:sp>
          <p:nvSpPr>
            <p:cNvPr id="734" name="Google Shape;734;p45"/>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4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expenses</a:t>
            </a:r>
            <a:endParaRPr/>
          </a:p>
        </p:txBody>
      </p:sp>
      <p:sp>
        <p:nvSpPr>
          <p:cNvPr id="742" name="Google Shape;742;p46"/>
          <p:cNvSpPr txBox="1"/>
          <p:nvPr>
            <p:ph idx="4294967295" type="title"/>
          </p:nvPr>
        </p:nvSpPr>
        <p:spPr>
          <a:xfrm>
            <a:off x="1638538" y="1269875"/>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Labor</a:t>
            </a:r>
            <a:endParaRPr sz="1800"/>
          </a:p>
        </p:txBody>
      </p:sp>
      <p:sp>
        <p:nvSpPr>
          <p:cNvPr id="743" name="Google Shape;743;p46"/>
          <p:cNvSpPr txBox="1"/>
          <p:nvPr>
            <p:ph idx="4294967295" type="title"/>
          </p:nvPr>
        </p:nvSpPr>
        <p:spPr>
          <a:xfrm>
            <a:off x="1638538" y="1867391"/>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Materials</a:t>
            </a:r>
            <a:endParaRPr sz="1800"/>
          </a:p>
        </p:txBody>
      </p:sp>
      <p:sp>
        <p:nvSpPr>
          <p:cNvPr id="744" name="Google Shape;744;p46"/>
          <p:cNvSpPr txBox="1"/>
          <p:nvPr>
            <p:ph idx="4294967295" type="title"/>
          </p:nvPr>
        </p:nvSpPr>
        <p:spPr>
          <a:xfrm>
            <a:off x="1638538" y="2469244"/>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Equipment</a:t>
            </a:r>
            <a:endParaRPr sz="1800"/>
          </a:p>
        </p:txBody>
      </p:sp>
      <p:sp>
        <p:nvSpPr>
          <p:cNvPr id="745" name="Google Shape;745;p46"/>
          <p:cNvSpPr txBox="1"/>
          <p:nvPr>
            <p:ph idx="4294967295" type="title"/>
          </p:nvPr>
        </p:nvSpPr>
        <p:spPr>
          <a:xfrm>
            <a:off x="1638538" y="3071097"/>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Overhead</a:t>
            </a:r>
            <a:endParaRPr sz="1800"/>
          </a:p>
        </p:txBody>
      </p:sp>
      <p:sp>
        <p:nvSpPr>
          <p:cNvPr id="746" name="Google Shape;746;p46"/>
          <p:cNvSpPr txBox="1"/>
          <p:nvPr>
            <p:ph idx="4294967295" type="title"/>
          </p:nvPr>
        </p:nvSpPr>
        <p:spPr>
          <a:xfrm>
            <a:off x="1638538" y="3672938"/>
            <a:ext cx="1673100" cy="3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Other</a:t>
            </a:r>
            <a:endParaRPr sz="1800"/>
          </a:p>
        </p:txBody>
      </p:sp>
      <p:sp>
        <p:nvSpPr>
          <p:cNvPr id="747" name="Google Shape;747;p46"/>
          <p:cNvSpPr txBox="1"/>
          <p:nvPr/>
        </p:nvSpPr>
        <p:spPr>
          <a:xfrm>
            <a:off x="720000" y="4283900"/>
            <a:ext cx="7704000" cy="32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b="1" lang="en" sz="10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sp>
        <p:nvSpPr>
          <p:cNvPr id="748" name="Google Shape;748;p46"/>
          <p:cNvSpPr/>
          <p:nvPr/>
        </p:nvSpPr>
        <p:spPr>
          <a:xfrm>
            <a:off x="1330525" y="1361075"/>
            <a:ext cx="176400" cy="1764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49" name="Google Shape;749;p46"/>
          <p:cNvSpPr/>
          <p:nvPr/>
        </p:nvSpPr>
        <p:spPr>
          <a:xfrm>
            <a:off x="1330525" y="1958600"/>
            <a:ext cx="176400" cy="17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50" name="Google Shape;750;p46"/>
          <p:cNvSpPr/>
          <p:nvPr/>
        </p:nvSpPr>
        <p:spPr>
          <a:xfrm>
            <a:off x="1330525" y="2556125"/>
            <a:ext cx="176400" cy="176400"/>
          </a:xfrm>
          <a:prstGeom prst="rect">
            <a:avLst/>
          </a:prstGeom>
          <a:solidFill>
            <a:srgbClr val="EA4EE3">
              <a:alpha val="6196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51" name="Google Shape;751;p46"/>
          <p:cNvSpPr/>
          <p:nvPr/>
        </p:nvSpPr>
        <p:spPr>
          <a:xfrm>
            <a:off x="1330525" y="3153650"/>
            <a:ext cx="176400" cy="176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52" name="Google Shape;752;p46"/>
          <p:cNvSpPr/>
          <p:nvPr/>
        </p:nvSpPr>
        <p:spPr>
          <a:xfrm>
            <a:off x="1330525" y="3751175"/>
            <a:ext cx="176400" cy="176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pic>
        <p:nvPicPr>
          <p:cNvPr id="753" name="Google Shape;753;p46" title="Chart">
            <a:hlinkClick r:id="rId4"/>
          </p:cNvPr>
          <p:cNvPicPr preferRelativeResize="0"/>
          <p:nvPr/>
        </p:nvPicPr>
        <p:blipFill>
          <a:blip r:embed="rId5">
            <a:alphaModFix/>
          </a:blip>
          <a:stretch>
            <a:fillRect/>
          </a:stretch>
        </p:blipFill>
        <p:spPr>
          <a:xfrm>
            <a:off x="3443275" y="1170125"/>
            <a:ext cx="4370190" cy="3113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4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KPI dashboard</a:t>
            </a:r>
            <a:endParaRPr/>
          </a:p>
        </p:txBody>
      </p:sp>
      <p:graphicFrame>
        <p:nvGraphicFramePr>
          <p:cNvPr id="759" name="Google Shape;759;p47"/>
          <p:cNvGraphicFramePr/>
          <p:nvPr/>
        </p:nvGraphicFramePr>
        <p:xfrm>
          <a:off x="720000" y="1307225"/>
          <a:ext cx="3000000" cy="3000000"/>
        </p:xfrm>
        <a:graphic>
          <a:graphicData uri="http://schemas.openxmlformats.org/drawingml/2006/table">
            <a:tbl>
              <a:tblPr>
                <a:noFill/>
                <a:tableStyleId>{E720C0DA-3A32-47CB-8CFC-3AED4A475CAC}</a:tableStyleId>
              </a:tblPr>
              <a:tblGrid>
                <a:gridCol w="1148325"/>
                <a:gridCol w="1148325"/>
                <a:gridCol w="1148325"/>
              </a:tblGrid>
              <a:tr h="499650">
                <a:tc>
                  <a:txBody>
                    <a:bodyPr/>
                    <a:lstStyle/>
                    <a:p>
                      <a:pPr indent="0" lvl="0" marL="0" rtl="0" algn="l">
                        <a:spcBef>
                          <a:spcPts val="0"/>
                        </a:spcBef>
                        <a:spcAft>
                          <a:spcPts val="0"/>
                        </a:spcAft>
                        <a:buNone/>
                      </a:pPr>
                      <a:r>
                        <a:rPr b="1" lang="en" sz="1200">
                          <a:solidFill>
                            <a:schemeClr val="dk1"/>
                          </a:solidFill>
                          <a:latin typeface="Space Grotesk"/>
                          <a:ea typeface="Space Grotesk"/>
                          <a:cs typeface="Space Grotesk"/>
                          <a:sym typeface="Space Grotesk"/>
                        </a:rPr>
                        <a:t>Resource</a:t>
                      </a:r>
                      <a:endParaRPr b="1" sz="1200">
                        <a:solidFill>
                          <a:schemeClr val="dk1"/>
                        </a:solidFill>
                        <a:latin typeface="Space Grotesk"/>
                        <a:ea typeface="Space Grotesk"/>
                        <a:cs typeface="Space Grotesk"/>
                        <a:sym typeface="Space Grotesk"/>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Space Grotesk"/>
                          <a:ea typeface="Space Grotesk"/>
                          <a:cs typeface="Space Grotesk"/>
                          <a:sym typeface="Space Grotesk"/>
                        </a:rPr>
                        <a:t>Utilization rate</a:t>
                      </a:r>
                      <a:endParaRPr b="1" sz="1200">
                        <a:solidFill>
                          <a:schemeClr val="dk1"/>
                        </a:solidFill>
                        <a:latin typeface="Space Grotesk"/>
                        <a:ea typeface="Space Grotesk"/>
                        <a:cs typeface="Space Grotesk"/>
                        <a:sym typeface="Space Grotesk"/>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Space Grotesk"/>
                          <a:ea typeface="Space Grotesk"/>
                          <a:cs typeface="Space Grotesk"/>
                          <a:sym typeface="Space Grotesk"/>
                        </a:rPr>
                        <a:t>Cost</a:t>
                      </a:r>
                      <a:endParaRPr b="1" sz="1200">
                        <a:solidFill>
                          <a:schemeClr val="dk1"/>
                        </a:solidFill>
                        <a:latin typeface="Space Grotesk"/>
                        <a:ea typeface="Space Grotesk"/>
                        <a:cs typeface="Space Grotesk"/>
                        <a:sym typeface="Space Grotesk"/>
                      </a:endParaRPr>
                    </a:p>
                    <a:p>
                      <a:pPr indent="0" lvl="0" marL="0" rtl="0" algn="l">
                        <a:spcBef>
                          <a:spcPts val="0"/>
                        </a:spcBef>
                        <a:spcAft>
                          <a:spcPts val="0"/>
                        </a:spcAft>
                        <a:buNone/>
                      </a:pPr>
                      <a:r>
                        <a:rPr b="1" lang="en" sz="1200">
                          <a:solidFill>
                            <a:schemeClr val="dk1"/>
                          </a:solidFill>
                          <a:latin typeface="Space Grotesk"/>
                          <a:ea typeface="Space Grotesk"/>
                          <a:cs typeface="Space Grotesk"/>
                          <a:sym typeface="Space Grotesk"/>
                        </a:rPr>
                        <a:t>per unit</a:t>
                      </a:r>
                      <a:endParaRPr b="1" sz="1200">
                        <a:solidFill>
                          <a:schemeClr val="dk1"/>
                        </a:solidFill>
                        <a:latin typeface="Space Grotesk"/>
                        <a:ea typeface="Space Grotesk"/>
                        <a:cs typeface="Space Grotesk"/>
                        <a:sym typeface="Space Grotesk"/>
                      </a:endParaRPr>
                    </a:p>
                  </a:txBody>
                  <a:tcPr marT="45700" marB="4570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Labor</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85%</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$50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Equipment</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70%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$100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Materials</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95%</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$20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Rent</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90%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$1,000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Energy</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8</a:t>
                      </a:r>
                      <a:r>
                        <a:rPr lang="en" sz="1100">
                          <a:solidFill>
                            <a:schemeClr val="dk1"/>
                          </a:solidFill>
                          <a:latin typeface="Barlow Medium"/>
                          <a:ea typeface="Barlow Medium"/>
                          <a:cs typeface="Barlow Medium"/>
                          <a:sym typeface="Barlow Medium"/>
                        </a:rPr>
                        <a:t>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9750">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Software licenses</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$200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97475">
                <a:tc>
                  <a:txBody>
                    <a:bodyPr/>
                    <a:lstStyle/>
                    <a:p>
                      <a:pPr indent="0" lvl="0" marL="0" rtl="0" algn="l">
                        <a:spcBef>
                          <a:spcPts val="0"/>
                        </a:spcBef>
                        <a:spcAft>
                          <a:spcPts val="0"/>
                        </a:spcAft>
                        <a:buNone/>
                      </a:pPr>
                      <a:r>
                        <a:rPr b="1" lang="en" sz="1200">
                          <a:solidFill>
                            <a:schemeClr val="dk1"/>
                          </a:solidFill>
                          <a:latin typeface="Barlow"/>
                          <a:ea typeface="Barlow"/>
                          <a:cs typeface="Barlow"/>
                          <a:sym typeface="Barlow"/>
                        </a:rPr>
                        <a:t>Advertising</a:t>
                      </a:r>
                      <a:endParaRPr b="1" sz="1200">
                        <a:solidFill>
                          <a:schemeClr val="dk1"/>
                        </a:solidFill>
                        <a:latin typeface="Barlow"/>
                        <a:ea typeface="Barlow"/>
                        <a:cs typeface="Barlow"/>
                        <a:sym typeface="Barlow"/>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60%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Barlow Medium"/>
                          <a:ea typeface="Barlow Medium"/>
                          <a:cs typeface="Barlow Medium"/>
                          <a:sym typeface="Barlow Medium"/>
                        </a:rPr>
                        <a:t>$500</a:t>
                      </a:r>
                      <a:endParaRPr sz="11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760" name="Google Shape;760;p47"/>
          <p:cNvSpPr txBox="1"/>
          <p:nvPr/>
        </p:nvSpPr>
        <p:spPr>
          <a:xfrm>
            <a:off x="4165000" y="1186325"/>
            <a:ext cx="1896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120 u/day</a:t>
            </a:r>
            <a:endParaRPr b="1" sz="2000">
              <a:solidFill>
                <a:schemeClr val="dk1"/>
              </a:solidFill>
              <a:latin typeface="Space Grotesk"/>
              <a:ea typeface="Space Grotesk"/>
              <a:cs typeface="Space Grotesk"/>
              <a:sym typeface="Space Grotesk"/>
            </a:endParaRPr>
          </a:p>
        </p:txBody>
      </p:sp>
      <p:sp>
        <p:nvSpPr>
          <p:cNvPr id="761" name="Google Shape;761;p47"/>
          <p:cNvSpPr txBox="1"/>
          <p:nvPr/>
        </p:nvSpPr>
        <p:spPr>
          <a:xfrm>
            <a:off x="6528007" y="1186325"/>
            <a:ext cx="1896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Space Grotesk"/>
                <a:ea typeface="Space Grotesk"/>
                <a:cs typeface="Space Grotesk"/>
                <a:sym typeface="Space Grotesk"/>
              </a:rPr>
              <a:t>2h</a:t>
            </a:r>
            <a:endParaRPr b="1" sz="2000">
              <a:solidFill>
                <a:schemeClr val="dk1"/>
              </a:solidFill>
              <a:latin typeface="Space Grotesk"/>
              <a:ea typeface="Space Grotesk"/>
              <a:cs typeface="Space Grotesk"/>
              <a:sym typeface="Space Grotesk"/>
            </a:endParaRPr>
          </a:p>
        </p:txBody>
      </p:sp>
      <p:sp>
        <p:nvSpPr>
          <p:cNvPr id="762" name="Google Shape;762;p47"/>
          <p:cNvSpPr txBox="1"/>
          <p:nvPr/>
        </p:nvSpPr>
        <p:spPr>
          <a:xfrm>
            <a:off x="4165000" y="1586525"/>
            <a:ext cx="18960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Output per worker</a:t>
            </a:r>
            <a:endParaRPr sz="1200">
              <a:solidFill>
                <a:schemeClr val="dk1"/>
              </a:solidFill>
              <a:latin typeface="Barlow Medium"/>
              <a:ea typeface="Barlow Medium"/>
              <a:cs typeface="Barlow Medium"/>
              <a:sym typeface="Barlow Medium"/>
            </a:endParaRPr>
          </a:p>
        </p:txBody>
      </p:sp>
      <p:sp>
        <p:nvSpPr>
          <p:cNvPr id="763" name="Google Shape;763;p47"/>
          <p:cNvSpPr txBox="1"/>
          <p:nvPr/>
        </p:nvSpPr>
        <p:spPr>
          <a:xfrm>
            <a:off x="6528007" y="1586525"/>
            <a:ext cx="18960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Time to complete a task</a:t>
            </a:r>
            <a:endParaRPr sz="1200">
              <a:solidFill>
                <a:schemeClr val="dk1"/>
              </a:solidFill>
              <a:latin typeface="Barlow Medium"/>
              <a:ea typeface="Barlow Medium"/>
              <a:cs typeface="Barlow Medium"/>
              <a:sym typeface="Barlow Medium"/>
            </a:endParaRPr>
          </a:p>
        </p:txBody>
      </p:sp>
      <p:sp>
        <p:nvSpPr>
          <p:cNvPr id="764" name="Google Shape;764;p47"/>
          <p:cNvSpPr txBox="1"/>
          <p:nvPr/>
        </p:nvSpPr>
        <p:spPr>
          <a:xfrm>
            <a:off x="4446500" y="4203750"/>
            <a:ext cx="3696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 </a:t>
            </a:r>
            <a:r>
              <a:rPr b="1" lang="en" sz="1000" u="sng">
                <a:solidFill>
                  <a:schemeClr val="dk1"/>
                </a:solidFill>
                <a:latin typeface="Barlow"/>
                <a:ea typeface="Barlow"/>
                <a:cs typeface="Barlow"/>
                <a:sym typeface="Barlow"/>
                <a:hlinkClick r:id="rId3">
                  <a:extLst>
                    <a:ext uri="{A12FA001-AC4F-418D-AE19-62706E023703}">
                      <ahyp:hlinkClr val="tx"/>
                    </a:ext>
                  </a:extLst>
                </a:hlinkClick>
              </a:rPr>
              <a:t>For more info, click here</a:t>
            </a:r>
            <a:endParaRPr b="1" sz="1000" u="sng">
              <a:solidFill>
                <a:schemeClr val="dk1"/>
              </a:solidFill>
              <a:latin typeface="Barlow"/>
              <a:ea typeface="Barlow"/>
              <a:cs typeface="Barlow"/>
              <a:sym typeface="Barlow"/>
            </a:endParaRPr>
          </a:p>
        </p:txBody>
      </p:sp>
      <p:pic>
        <p:nvPicPr>
          <p:cNvPr id="765" name="Google Shape;765;p47" title="Chart">
            <a:hlinkClick r:id="rId4"/>
          </p:cNvPr>
          <p:cNvPicPr preferRelativeResize="0"/>
          <p:nvPr/>
        </p:nvPicPr>
        <p:blipFill>
          <a:blip r:embed="rId5">
            <a:alphaModFix/>
          </a:blip>
          <a:stretch>
            <a:fillRect/>
          </a:stretch>
        </p:blipFill>
        <p:spPr>
          <a:xfrm>
            <a:off x="4446500" y="1889107"/>
            <a:ext cx="3696000" cy="22853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3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417" name="Google Shape;417;p30"/>
          <p:cNvSpPr txBox="1"/>
          <p:nvPr>
            <p:ph idx="1" type="body"/>
          </p:nvPr>
        </p:nvSpPr>
        <p:spPr>
          <a:xfrm>
            <a:off x="720000" y="1215751"/>
            <a:ext cx="77040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418" name="Google Shape;418;p30"/>
          <p:cNvGraphicFramePr/>
          <p:nvPr/>
        </p:nvGraphicFramePr>
        <p:xfrm>
          <a:off x="720000" y="1760875"/>
          <a:ext cx="3000000" cy="3000000"/>
        </p:xfrm>
        <a:graphic>
          <a:graphicData uri="http://schemas.openxmlformats.org/drawingml/2006/table">
            <a:tbl>
              <a:tblPr>
                <a:noFill/>
                <a:tableStyleId>{E720C0DA-3A32-47CB-8CFC-3AED4A475CAC}</a:tableStyleId>
              </a:tblPr>
              <a:tblGrid>
                <a:gridCol w="2619875"/>
                <a:gridCol w="5084125"/>
              </a:tblGrid>
              <a:tr h="361525">
                <a:tc>
                  <a:txBody>
                    <a:bodyPr/>
                    <a:lstStyle/>
                    <a:p>
                      <a:pPr indent="0" lvl="0" marL="0" rtl="0" algn="l">
                        <a:spcBef>
                          <a:spcPts val="0"/>
                        </a:spcBef>
                        <a:spcAft>
                          <a:spcPts val="0"/>
                        </a:spcAft>
                        <a:buNone/>
                      </a:pPr>
                      <a:r>
                        <a:rPr b="1" lang="en" sz="1200" u="sng">
                          <a:solidFill>
                            <a:schemeClr val="dk1"/>
                          </a:solidFill>
                          <a:latin typeface="Space Grotesk"/>
                          <a:ea typeface="Space Grotesk"/>
                          <a:cs typeface="Space Grotesk"/>
                          <a:sym typeface="Space Grotesk"/>
                          <a:hlinkClick action="ppaction://hlinksldjump" r:id="rId3">
                            <a:extLst>
                              <a:ext uri="{A12FA001-AC4F-418D-AE19-62706E023703}">
                                <ahyp:hlinkClr val="tx"/>
                              </a:ext>
                            </a:extLst>
                          </a:hlinkClick>
                        </a:rPr>
                        <a:t>Fonts</a:t>
                      </a:r>
                      <a:endParaRPr b="1" sz="1200" u="sng">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rtl="0" algn="l">
                        <a:spcBef>
                          <a:spcPts val="0"/>
                        </a:spcBef>
                        <a:spcAft>
                          <a:spcPts val="1600"/>
                        </a:spcAft>
                        <a:buNone/>
                      </a:pPr>
                      <a:r>
                        <a:rPr lang="en" sz="1000">
                          <a:solidFill>
                            <a:schemeClr val="dk1"/>
                          </a:solidFill>
                          <a:latin typeface="Barlow Medium"/>
                          <a:ea typeface="Barlow Medium"/>
                          <a:cs typeface="Barlow Medium"/>
                          <a:sym typeface="Barlow Medium"/>
                        </a:rPr>
                        <a:t>To view this template correctly in PowerPoint, download and install the fonts we used</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Space Grotesk"/>
                          <a:ea typeface="Space Grotesk"/>
                          <a:cs typeface="Space Grotesk"/>
                          <a:sym typeface="Space Grotesk"/>
                          <a:hlinkClick action="ppaction://hlinksldjump" r:id="rId4">
                            <a:extLst>
                              <a:ext uri="{A12FA001-AC4F-418D-AE19-62706E023703}">
                                <ahyp:hlinkClr val="tx"/>
                              </a:ext>
                            </a:extLst>
                          </a:hlinkClick>
                        </a:rPr>
                        <a:t>Used</a:t>
                      </a:r>
                      <a:r>
                        <a:rPr b="1" lang="en" sz="1200">
                          <a:solidFill>
                            <a:schemeClr val="dk1"/>
                          </a:solidFill>
                          <a:latin typeface="Space Grotesk"/>
                          <a:ea typeface="Space Grotesk"/>
                          <a:cs typeface="Space Grotesk"/>
                          <a:sym typeface="Space Grotesk"/>
                        </a:rPr>
                        <a:t> and </a:t>
                      </a:r>
                      <a:r>
                        <a:rPr b="1" lang="en" sz="1200" u="sng">
                          <a:solidFill>
                            <a:schemeClr val="dk1"/>
                          </a:solidFill>
                          <a:latin typeface="Space Grotesk"/>
                          <a:ea typeface="Space Grotesk"/>
                          <a:cs typeface="Space Grotesk"/>
                          <a:sym typeface="Space Grotesk"/>
                          <a:hlinkClick action="ppaction://hlinksldjump" r:id="rId5">
                            <a:extLst>
                              <a:ext uri="{A12FA001-AC4F-418D-AE19-62706E023703}">
                                <ahyp:hlinkClr val="tx"/>
                              </a:ext>
                            </a:extLst>
                          </a:hlinkClick>
                        </a:rPr>
                        <a:t>alternative</a:t>
                      </a:r>
                      <a:r>
                        <a:rPr b="1" lang="en" sz="1200" u="sng">
                          <a:solidFill>
                            <a:schemeClr val="dk1"/>
                          </a:solidFill>
                          <a:latin typeface="Space Grotesk"/>
                          <a:ea typeface="Space Grotesk"/>
                          <a:cs typeface="Space Grotesk"/>
                          <a:sym typeface="Space Grotesk"/>
                          <a:hlinkClick action="ppaction://hlinksldjump" r:id="rId6">
                            <a:extLst>
                              <a:ext uri="{A12FA001-AC4F-418D-AE19-62706E023703}">
                                <ahyp:hlinkClr val="tx"/>
                              </a:ext>
                            </a:extLst>
                          </a:hlinkClick>
                        </a:rPr>
                        <a:t> resources</a:t>
                      </a:r>
                      <a:endParaRPr b="1" sz="1200" u="sng">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marR="0" rtl="0" algn="l">
                        <a:lnSpc>
                          <a:spcPct val="100000"/>
                        </a:lnSpc>
                        <a:spcBef>
                          <a:spcPts val="0"/>
                        </a:spcBef>
                        <a:spcAft>
                          <a:spcPts val="1600"/>
                        </a:spcAft>
                        <a:buNone/>
                      </a:pPr>
                      <a:r>
                        <a:rPr lang="en" sz="1000">
                          <a:solidFill>
                            <a:schemeClr val="dk1"/>
                          </a:solidFill>
                          <a:latin typeface="Barlow Medium"/>
                          <a:ea typeface="Barlow Medium"/>
                          <a:cs typeface="Barlow Medium"/>
                          <a:sym typeface="Barlow Medium"/>
                        </a:rPr>
                        <a:t>An assortment of graphic resources that are suitable for use in this presentation</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Space Grotesk"/>
                          <a:ea typeface="Space Grotesk"/>
                          <a:cs typeface="Space Grotesk"/>
                          <a:sym typeface="Space Grotesk"/>
                          <a:hlinkClick action="ppaction://hlinksldjump" r:id="rId7">
                            <a:extLst>
                              <a:ext uri="{A12FA001-AC4F-418D-AE19-62706E023703}">
                                <ahyp:hlinkClr val="tx"/>
                              </a:ext>
                            </a:extLst>
                          </a:hlinkClick>
                        </a:rPr>
                        <a:t>Thanks slide</a:t>
                      </a:r>
                      <a:endParaRPr b="1" sz="1200" u="sng">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rtl="0" algn="l">
                        <a:spcBef>
                          <a:spcPts val="0"/>
                        </a:spcBef>
                        <a:spcAft>
                          <a:spcPts val="1600"/>
                        </a:spcAft>
                        <a:buNone/>
                      </a:pPr>
                      <a:r>
                        <a:rPr lang="en" sz="1000">
                          <a:solidFill>
                            <a:schemeClr val="dk1"/>
                          </a:solidFill>
                          <a:latin typeface="Barlow Medium"/>
                          <a:ea typeface="Barlow Medium"/>
                          <a:cs typeface="Barlow Medium"/>
                          <a:sym typeface="Barlow Medium"/>
                        </a:rPr>
                        <a:t>You must keep it so that proper credits for our design are given</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Space Grotesk"/>
                          <a:ea typeface="Space Grotesk"/>
                          <a:cs typeface="Space Grotesk"/>
                          <a:sym typeface="Space Grotesk"/>
                          <a:hlinkClick action="ppaction://hlinksldjump" r:id="rId8">
                            <a:extLst>
                              <a:ext uri="{A12FA001-AC4F-418D-AE19-62706E023703}">
                                <ahyp:hlinkClr val="tx"/>
                              </a:ext>
                            </a:extLst>
                          </a:hlinkClick>
                        </a:rPr>
                        <a:t>Colors</a:t>
                      </a:r>
                      <a:endParaRPr b="1" sz="1200" u="sng">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rtl="0" algn="l">
                        <a:spcBef>
                          <a:spcPts val="0"/>
                        </a:spcBef>
                        <a:spcAft>
                          <a:spcPts val="1600"/>
                        </a:spcAft>
                        <a:buNone/>
                      </a:pPr>
                      <a:r>
                        <a:rPr lang="en" sz="1000">
                          <a:solidFill>
                            <a:schemeClr val="dk1"/>
                          </a:solidFill>
                          <a:latin typeface="Barlow Medium"/>
                          <a:ea typeface="Barlow Medium"/>
                          <a:cs typeface="Barlow Medium"/>
                          <a:sym typeface="Barlow Medium"/>
                        </a:rPr>
                        <a:t>All the colors used in this presentation</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Space Grotesk"/>
                          <a:ea typeface="Space Grotesk"/>
                          <a:cs typeface="Space Grotesk"/>
                          <a:sym typeface="Space Grotesk"/>
                          <a:hlinkClick action="ppaction://hlinksldjump" r:id="rId9">
                            <a:extLst>
                              <a:ext uri="{A12FA001-AC4F-418D-AE19-62706E023703}">
                                <ahyp:hlinkClr val="tx"/>
                              </a:ext>
                            </a:extLst>
                          </a:hlinkClick>
                        </a:rPr>
                        <a:t>Icons</a:t>
                      </a:r>
                      <a:r>
                        <a:rPr b="1" lang="en" sz="1200">
                          <a:solidFill>
                            <a:schemeClr val="dk1"/>
                          </a:solidFill>
                          <a:latin typeface="Space Grotesk"/>
                          <a:ea typeface="Space Grotesk"/>
                          <a:cs typeface="Space Grotesk"/>
                          <a:sym typeface="Space Grotesk"/>
                        </a:rPr>
                        <a:t> and </a:t>
                      </a:r>
                      <a:r>
                        <a:rPr b="1" lang="en" sz="1200" u="sng">
                          <a:solidFill>
                            <a:schemeClr val="dk1"/>
                          </a:solidFill>
                          <a:latin typeface="Space Grotesk"/>
                          <a:ea typeface="Space Grotesk"/>
                          <a:cs typeface="Space Grotesk"/>
                          <a:sym typeface="Space Grotesk"/>
                          <a:hlinkClick action="ppaction://hlinksldjump" r:id="rId10">
                            <a:extLst>
                              <a:ext uri="{A12FA001-AC4F-418D-AE19-62706E023703}">
                                <ahyp:hlinkClr val="tx"/>
                              </a:ext>
                            </a:extLst>
                          </a:hlinkClick>
                        </a:rPr>
                        <a:t>infographic resources</a:t>
                      </a:r>
                      <a:endParaRPr b="1" sz="1200" u="sng">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rtl="0" algn="l">
                        <a:spcBef>
                          <a:spcPts val="0"/>
                        </a:spcBef>
                        <a:spcAft>
                          <a:spcPts val="0"/>
                        </a:spcAft>
                        <a:buNone/>
                      </a:pPr>
                      <a:r>
                        <a:rPr lang="en" sz="1000">
                          <a:solidFill>
                            <a:schemeClr val="dk1"/>
                          </a:solidFill>
                          <a:latin typeface="Barlow Medium"/>
                          <a:ea typeface="Barlow Medium"/>
                          <a:cs typeface="Barlow Medium"/>
                          <a:sym typeface="Barlow Medium"/>
                        </a:rPr>
                        <a:t>These can be used in the template, and their size and color can be edited</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a:solidFill>
                            <a:schemeClr val="dk1"/>
                          </a:solidFill>
                          <a:latin typeface="Space Grotesk"/>
                          <a:ea typeface="Space Grotesk"/>
                          <a:cs typeface="Space Grotesk"/>
                          <a:sym typeface="Space Grotesk"/>
                        </a:rPr>
                        <a:t>Editable presentation theme </a:t>
                      </a:r>
                      <a:endParaRPr b="1" sz="1200">
                        <a:solidFill>
                          <a:schemeClr val="dk1"/>
                        </a:solidFill>
                        <a:latin typeface="Space Grotesk"/>
                        <a:ea typeface="Space Grotesk"/>
                        <a:cs typeface="Space Grotesk"/>
                        <a:sym typeface="Space Grotesk"/>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rgbClr val="FFFFFF">
                        <a:alpha val="41140"/>
                      </a:srgbClr>
                    </a:solidFill>
                  </a:tcPr>
                </a:tc>
                <a:tc>
                  <a:txBody>
                    <a:bodyPr/>
                    <a:lstStyle/>
                    <a:p>
                      <a:pPr indent="0" lvl="0" marL="0" rtl="0" algn="l">
                        <a:spcBef>
                          <a:spcPts val="0"/>
                        </a:spcBef>
                        <a:spcAft>
                          <a:spcPts val="1600"/>
                        </a:spcAft>
                        <a:buNone/>
                      </a:pPr>
                      <a:r>
                        <a:rPr lang="en" sz="1000">
                          <a:solidFill>
                            <a:schemeClr val="dk1"/>
                          </a:solidFill>
                          <a:latin typeface="Barlow Medium"/>
                          <a:ea typeface="Barlow Medium"/>
                          <a:cs typeface="Barlow Medium"/>
                          <a:sym typeface="Barlow Medium"/>
                        </a:rPr>
                        <a:t>You can edit the master slides easily. For more info, click </a:t>
                      </a:r>
                      <a:r>
                        <a:rPr lang="en" sz="1000" u="sng">
                          <a:solidFill>
                            <a:schemeClr val="dk1"/>
                          </a:solidFill>
                          <a:latin typeface="Barlow Medium"/>
                          <a:ea typeface="Barlow Medium"/>
                          <a:cs typeface="Barlow Medium"/>
                          <a:sym typeface="Barlow Medium"/>
                          <a:hlinkClick r:id="rId11">
                            <a:extLst>
                              <a:ext uri="{A12FA001-AC4F-418D-AE19-62706E023703}">
                                <ahyp:hlinkClr val="tx"/>
                              </a:ext>
                            </a:extLst>
                          </a:hlinkClick>
                        </a:rPr>
                        <a:t>here</a:t>
                      </a:r>
                      <a:endParaRPr sz="1000">
                        <a:solidFill>
                          <a:schemeClr val="dk1"/>
                        </a:solidFill>
                        <a:latin typeface="Barlow Medium"/>
                        <a:ea typeface="Barlow Medium"/>
                        <a:cs typeface="Barlow Medium"/>
                        <a:sym typeface="Barlow Medium"/>
                      </a:endParaRPr>
                    </a:p>
                  </a:txBody>
                  <a:tcPr marT="0" marB="0"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419" name="Google Shape;419;p30"/>
          <p:cNvSpPr txBox="1"/>
          <p:nvPr/>
        </p:nvSpPr>
        <p:spPr>
          <a:xfrm>
            <a:off x="1159488" y="4133675"/>
            <a:ext cx="3412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For more info:</a:t>
            </a:r>
            <a:br>
              <a:rPr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2">
                  <a:extLst>
                    <a:ext uri="{A12FA001-AC4F-418D-AE19-62706E023703}">
                      <ahyp:hlinkClr val="tx"/>
                    </a:ext>
                  </a:extLst>
                </a:hlinkClick>
              </a:rPr>
              <a:t>Slidesgo</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3">
                  <a:extLst>
                    <a:ext uri="{A12FA001-AC4F-418D-AE19-62706E023703}">
                      <ahyp:hlinkClr val="tx"/>
                    </a:ext>
                  </a:extLst>
                </a:hlinkClick>
              </a:rPr>
              <a:t>Blog</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4">
                  <a:extLst>
                    <a:ext uri="{A12FA001-AC4F-418D-AE19-62706E023703}">
                      <ahyp:hlinkClr val="tx"/>
                    </a:ext>
                  </a:extLst>
                </a:hlinkClick>
              </a:rPr>
              <a:t>FAQs</a:t>
            </a:r>
            <a:endParaRPr b="1" sz="1000" u="sng">
              <a:solidFill>
                <a:schemeClr val="dk1"/>
              </a:solidFill>
              <a:latin typeface="Barlow"/>
              <a:ea typeface="Barlow"/>
              <a:cs typeface="Barlow"/>
              <a:sym typeface="Barlow"/>
            </a:endParaRPr>
          </a:p>
        </p:txBody>
      </p:sp>
      <p:sp>
        <p:nvSpPr>
          <p:cNvPr id="420" name="Google Shape;420;p30"/>
          <p:cNvSpPr txBox="1"/>
          <p:nvPr/>
        </p:nvSpPr>
        <p:spPr>
          <a:xfrm>
            <a:off x="4572002" y="4133675"/>
            <a:ext cx="34125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You can visit our sister </a:t>
            </a:r>
            <a:r>
              <a:rPr lang="en" sz="1000">
                <a:solidFill>
                  <a:schemeClr val="dk1"/>
                </a:solidFill>
                <a:latin typeface="Barlow Medium"/>
                <a:ea typeface="Barlow Medium"/>
                <a:cs typeface="Barlow Medium"/>
                <a:sym typeface="Barlow Medium"/>
              </a:rPr>
              <a:t>projects</a:t>
            </a:r>
            <a:r>
              <a:rPr lang="en" sz="1000">
                <a:solidFill>
                  <a:schemeClr val="dk1"/>
                </a:solidFill>
                <a:latin typeface="Barlow Medium"/>
                <a:ea typeface="Barlow Medium"/>
                <a:cs typeface="Barlow Medium"/>
                <a:sym typeface="Barlow Medium"/>
              </a:rPr>
              <a:t>:</a:t>
            </a:r>
            <a:br>
              <a:rPr lang="en" sz="1000">
                <a:solidFill>
                  <a:schemeClr val="dk1"/>
                </a:solidFill>
                <a:latin typeface="Barlow"/>
                <a:ea typeface="Barlow"/>
                <a:cs typeface="Barlow"/>
                <a:sym typeface="Barlow"/>
              </a:rPr>
            </a:br>
            <a:r>
              <a:rPr b="1" lang="en" sz="1000" u="sng">
                <a:solidFill>
                  <a:schemeClr val="dk1"/>
                </a:solidFill>
                <a:latin typeface="Barlow"/>
                <a:ea typeface="Barlow"/>
                <a:cs typeface="Barlow"/>
                <a:sym typeface="Barlow"/>
                <a:hlinkClick r:id="rId15">
                  <a:extLst>
                    <a:ext uri="{A12FA001-AC4F-418D-AE19-62706E023703}">
                      <ahyp:hlinkClr val="tx"/>
                    </a:ext>
                  </a:extLst>
                </a:hlinkClick>
              </a:rPr>
              <a:t>Freepik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6">
                  <a:extLst>
                    <a:ext uri="{A12FA001-AC4F-418D-AE19-62706E023703}">
                      <ahyp:hlinkClr val="tx"/>
                    </a:ext>
                  </a:extLst>
                </a:hlinkClick>
              </a:rPr>
              <a:t>Flaticon</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7">
                  <a:extLst>
                    <a:ext uri="{A12FA001-AC4F-418D-AE19-62706E023703}">
                      <ahyp:hlinkClr val="tx"/>
                    </a:ext>
                  </a:extLst>
                </a:hlinkClick>
              </a:rPr>
              <a:t>Storyset</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8">
                  <a:extLst>
                    <a:ext uri="{A12FA001-AC4F-418D-AE19-62706E023703}">
                      <ahyp:hlinkClr val="tx"/>
                    </a:ext>
                  </a:extLst>
                </a:hlinkClick>
              </a:rPr>
              <a:t>Wepik</a:t>
            </a:r>
            <a:r>
              <a:rPr b="1" lang="en" sz="1000">
                <a:solidFill>
                  <a:schemeClr val="dk1"/>
                </a:solidFill>
                <a:latin typeface="Barlow"/>
                <a:ea typeface="Barlow"/>
                <a:cs typeface="Barlow"/>
                <a:sym typeface="Barlow"/>
              </a:rPr>
              <a:t> | </a:t>
            </a:r>
            <a:r>
              <a:rPr b="1" lang="en" sz="1000" u="sng">
                <a:solidFill>
                  <a:schemeClr val="dk1"/>
                </a:solidFill>
                <a:latin typeface="Barlow"/>
                <a:ea typeface="Barlow"/>
                <a:cs typeface="Barlow"/>
                <a:sym typeface="Barlow"/>
                <a:hlinkClick r:id="rId19">
                  <a:extLst>
                    <a:ext uri="{A12FA001-AC4F-418D-AE19-62706E023703}">
                      <ahyp:hlinkClr val="tx"/>
                    </a:ext>
                  </a:extLst>
                </a:hlinkClick>
              </a:rPr>
              <a:t>Videvo</a:t>
            </a:r>
            <a:endParaRPr b="1" sz="1000">
              <a:solidFill>
                <a:schemeClr val="dk1"/>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48"/>
          <p:cNvSpPr txBox="1"/>
          <p:nvPr>
            <p:ph type="title"/>
          </p:nvPr>
        </p:nvSpPr>
        <p:spPr>
          <a:xfrm>
            <a:off x="2347950" y="540000"/>
            <a:ext cx="4448100" cy="105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771" name="Google Shape;771;p48"/>
          <p:cNvSpPr txBox="1"/>
          <p:nvPr>
            <p:ph idx="1" type="subTitle"/>
          </p:nvPr>
        </p:nvSpPr>
        <p:spPr>
          <a:xfrm>
            <a:off x="2347900" y="1773775"/>
            <a:ext cx="4123800" cy="119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772" name="Google Shape;772;p48"/>
          <p:cNvSpPr/>
          <p:nvPr/>
        </p:nvSpPr>
        <p:spPr>
          <a:xfrm>
            <a:off x="3503785" y="3146422"/>
            <a:ext cx="436083" cy="43656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773" name="Google Shape;773;p48"/>
          <p:cNvGrpSpPr/>
          <p:nvPr/>
        </p:nvGrpSpPr>
        <p:grpSpPr>
          <a:xfrm>
            <a:off x="4070659" y="3146762"/>
            <a:ext cx="436549" cy="436102"/>
            <a:chOff x="3303268" y="3817349"/>
            <a:chExt cx="346056" cy="345674"/>
          </a:xfrm>
        </p:grpSpPr>
        <p:sp>
          <p:nvSpPr>
            <p:cNvPr id="774" name="Google Shape;774;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75" name="Google Shape;775;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76" name="Google Shape;776;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77" name="Google Shape;777;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778" name="Google Shape;778;p48"/>
          <p:cNvGrpSpPr/>
          <p:nvPr/>
        </p:nvGrpSpPr>
        <p:grpSpPr>
          <a:xfrm>
            <a:off x="4637185" y="3146762"/>
            <a:ext cx="436549" cy="436102"/>
            <a:chOff x="3752358" y="3817349"/>
            <a:chExt cx="346056" cy="345674"/>
          </a:xfrm>
        </p:grpSpPr>
        <p:sp>
          <p:nvSpPr>
            <p:cNvPr id="779" name="Google Shape;779;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80" name="Google Shape;780;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81" name="Google Shape;781;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82" name="Google Shape;782;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783" name="Google Shape;783;p48"/>
          <p:cNvGrpSpPr/>
          <p:nvPr/>
        </p:nvGrpSpPr>
        <p:grpSpPr>
          <a:xfrm>
            <a:off x="5203712" y="3146762"/>
            <a:ext cx="436509" cy="436102"/>
            <a:chOff x="4201447" y="3817349"/>
            <a:chExt cx="346024" cy="345674"/>
          </a:xfrm>
        </p:grpSpPr>
        <p:sp>
          <p:nvSpPr>
            <p:cNvPr id="784" name="Google Shape;784;p4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785" name="Google Shape;785;p4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pic>
        <p:nvPicPr>
          <p:cNvPr id="786" name="Google Shape;786;p48"/>
          <p:cNvPicPr preferRelativeResize="0"/>
          <p:nvPr/>
        </p:nvPicPr>
        <p:blipFill rotWithShape="1">
          <a:blip r:embed="rId3">
            <a:alphaModFix/>
          </a:blip>
          <a:srcRect b="34736" l="7385" r="8019" t="28457"/>
          <a:stretch/>
        </p:blipFill>
        <p:spPr>
          <a:xfrm>
            <a:off x="7197275" y="344250"/>
            <a:ext cx="1233500" cy="195749"/>
          </a:xfrm>
          <a:prstGeom prst="rect">
            <a:avLst/>
          </a:prstGeom>
          <a:noFill/>
          <a:ln>
            <a:noFill/>
          </a:ln>
        </p:spPr>
      </p:pic>
      <p:pic>
        <p:nvPicPr>
          <p:cNvPr id="787" name="Google Shape;787;p48"/>
          <p:cNvPicPr preferRelativeResize="0"/>
          <p:nvPr/>
        </p:nvPicPr>
        <p:blipFill rotWithShape="1">
          <a:blip r:embed="rId4">
            <a:alphaModFix/>
          </a:blip>
          <a:srcRect b="2954" l="0" r="0" t="2963"/>
          <a:stretch/>
        </p:blipFill>
        <p:spPr>
          <a:xfrm>
            <a:off x="156900" y="4182191"/>
            <a:ext cx="2128823" cy="2135260"/>
          </a:xfrm>
          <a:prstGeom prst="rect">
            <a:avLst/>
          </a:prstGeom>
          <a:noFill/>
          <a:ln>
            <a:noFill/>
          </a:ln>
        </p:spPr>
      </p:pic>
      <p:sp>
        <p:nvSpPr>
          <p:cNvPr id="788" name="Google Shape;788;p48"/>
          <p:cNvSpPr txBox="1"/>
          <p:nvPr/>
        </p:nvSpPr>
        <p:spPr>
          <a:xfrm>
            <a:off x="2347900" y="4258400"/>
            <a:ext cx="4448100" cy="3456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Please keep this slide for attribution</a:t>
            </a:r>
            <a:endParaRPr sz="1000">
              <a:solidFill>
                <a:schemeClr val="dk1"/>
              </a:solidFill>
              <a:latin typeface="Barlow Medium"/>
              <a:ea typeface="Barlow Medium"/>
              <a:cs typeface="Barlow Medium"/>
              <a:sym typeface="Barlow Medium"/>
            </a:endParaRPr>
          </a:p>
        </p:txBody>
      </p:sp>
      <p:grpSp>
        <p:nvGrpSpPr>
          <p:cNvPr id="789" name="Google Shape;789;p48"/>
          <p:cNvGrpSpPr/>
          <p:nvPr/>
        </p:nvGrpSpPr>
        <p:grpSpPr>
          <a:xfrm>
            <a:off x="6548455" y="1773875"/>
            <a:ext cx="247500" cy="1197900"/>
            <a:chOff x="6548455" y="1773875"/>
            <a:chExt cx="247500" cy="1197900"/>
          </a:xfrm>
        </p:grpSpPr>
        <p:sp>
          <p:nvSpPr>
            <p:cNvPr id="790" name="Google Shape;790;p48"/>
            <p:cNvSpPr/>
            <p:nvPr/>
          </p:nvSpPr>
          <p:spPr>
            <a:xfrm>
              <a:off x="6548455" y="1773875"/>
              <a:ext cx="247500" cy="1197900"/>
            </a:xfrm>
            <a:prstGeom prst="rect">
              <a:avLst/>
            </a:prstGeom>
            <a:solidFill>
              <a:srgbClr val="FFFFFF">
                <a:alpha val="4114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sp>
          <p:nvSpPr>
            <p:cNvPr id="791" name="Google Shape;791;p48"/>
            <p:cNvSpPr/>
            <p:nvPr/>
          </p:nvSpPr>
          <p:spPr>
            <a:xfrm>
              <a:off x="6548455" y="2326700"/>
              <a:ext cx="247500" cy="436500"/>
            </a:xfrm>
            <a:prstGeom prst="rect">
              <a:avLst/>
            </a:prstGeom>
            <a:solidFill>
              <a:srgbClr val="EA4EE3">
                <a:alpha val="6196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a:ea typeface="Barlow"/>
                <a:cs typeface="Barlow"/>
                <a:sym typeface="Barlow"/>
              </a:endParaRPr>
            </a:p>
          </p:txBody>
        </p:sp>
      </p:grpSp>
      <p:grpSp>
        <p:nvGrpSpPr>
          <p:cNvPr id="792" name="Google Shape;792;p48"/>
          <p:cNvGrpSpPr/>
          <p:nvPr/>
        </p:nvGrpSpPr>
        <p:grpSpPr>
          <a:xfrm rot="-5400000">
            <a:off x="-93023" y="1547225"/>
            <a:ext cx="352108" cy="1260383"/>
            <a:chOff x="8254727" y="-90700"/>
            <a:chExt cx="352108" cy="1260383"/>
          </a:xfrm>
        </p:grpSpPr>
        <p:sp>
          <p:nvSpPr>
            <p:cNvPr id="793" name="Google Shape;793;p48"/>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8"/>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8"/>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 name="Shape 799"/>
        <p:cNvGrpSpPr/>
        <p:nvPr/>
      </p:nvGrpSpPr>
      <p:grpSpPr>
        <a:xfrm>
          <a:off x="0" y="0"/>
          <a:ext cx="0" cy="0"/>
          <a:chOff x="0" y="0"/>
          <a:chExt cx="0" cy="0"/>
        </a:xfrm>
      </p:grpSpPr>
      <p:sp>
        <p:nvSpPr>
          <p:cNvPr id="800" name="Google Shape;800;p4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01" name="Google Shape;801;p49"/>
          <p:cNvGrpSpPr/>
          <p:nvPr/>
        </p:nvGrpSpPr>
        <p:grpSpPr>
          <a:xfrm>
            <a:off x="1001621" y="1506509"/>
            <a:ext cx="325450" cy="353481"/>
            <a:chOff x="1001621" y="1506509"/>
            <a:chExt cx="325450" cy="353481"/>
          </a:xfrm>
        </p:grpSpPr>
        <p:sp>
          <p:nvSpPr>
            <p:cNvPr id="802" name="Google Shape;802;p49"/>
            <p:cNvSpPr/>
            <p:nvPr/>
          </p:nvSpPr>
          <p:spPr>
            <a:xfrm>
              <a:off x="1001621" y="1506509"/>
              <a:ext cx="325450" cy="353481"/>
            </a:xfrm>
            <a:custGeom>
              <a:rect b="b" l="l" r="r" t="t"/>
              <a:pathLst>
                <a:path extrusionOk="0" h="14111" w="12992">
                  <a:moveTo>
                    <a:pt x="6630" y="7720"/>
                  </a:moveTo>
                  <a:cubicBezTo>
                    <a:pt x="6883" y="7720"/>
                    <a:pt x="7078" y="7929"/>
                    <a:pt x="7078" y="8168"/>
                  </a:cubicBezTo>
                  <a:cubicBezTo>
                    <a:pt x="7078" y="8422"/>
                    <a:pt x="6883" y="8616"/>
                    <a:pt x="6630" y="8616"/>
                  </a:cubicBezTo>
                  <a:cubicBezTo>
                    <a:pt x="6391" y="8616"/>
                    <a:pt x="6182" y="8422"/>
                    <a:pt x="6182" y="8168"/>
                  </a:cubicBezTo>
                  <a:cubicBezTo>
                    <a:pt x="6182" y="7929"/>
                    <a:pt x="6391" y="7720"/>
                    <a:pt x="6630" y="7720"/>
                  </a:cubicBezTo>
                  <a:close/>
                  <a:moveTo>
                    <a:pt x="12275" y="9900"/>
                  </a:moveTo>
                  <a:cubicBezTo>
                    <a:pt x="12364" y="9900"/>
                    <a:pt x="12438" y="9975"/>
                    <a:pt x="12438" y="10079"/>
                  </a:cubicBezTo>
                  <a:lnTo>
                    <a:pt x="12438" y="12215"/>
                  </a:lnTo>
                  <a:cubicBezTo>
                    <a:pt x="12438" y="12305"/>
                    <a:pt x="12364" y="12379"/>
                    <a:pt x="12275" y="12379"/>
                  </a:cubicBezTo>
                  <a:lnTo>
                    <a:pt x="8705" y="12379"/>
                  </a:lnTo>
                  <a:cubicBezTo>
                    <a:pt x="8601" y="12379"/>
                    <a:pt x="8526" y="12305"/>
                    <a:pt x="8526" y="12215"/>
                  </a:cubicBezTo>
                  <a:lnTo>
                    <a:pt x="8526" y="10079"/>
                  </a:lnTo>
                  <a:cubicBezTo>
                    <a:pt x="8526" y="9975"/>
                    <a:pt x="8601" y="9900"/>
                    <a:pt x="8705" y="9900"/>
                  </a:cubicBezTo>
                  <a:close/>
                  <a:moveTo>
                    <a:pt x="4464" y="9900"/>
                  </a:moveTo>
                  <a:cubicBezTo>
                    <a:pt x="4554" y="9900"/>
                    <a:pt x="4629" y="9975"/>
                    <a:pt x="4629" y="10079"/>
                  </a:cubicBezTo>
                  <a:lnTo>
                    <a:pt x="4629" y="12289"/>
                  </a:lnTo>
                  <a:cubicBezTo>
                    <a:pt x="4629" y="12394"/>
                    <a:pt x="4554" y="12468"/>
                    <a:pt x="4464" y="12468"/>
                  </a:cubicBezTo>
                  <a:lnTo>
                    <a:pt x="1165" y="12468"/>
                  </a:lnTo>
                  <a:cubicBezTo>
                    <a:pt x="1075" y="12468"/>
                    <a:pt x="1000" y="12394"/>
                    <a:pt x="1000" y="12289"/>
                  </a:cubicBezTo>
                  <a:lnTo>
                    <a:pt x="1000" y="10079"/>
                  </a:lnTo>
                  <a:cubicBezTo>
                    <a:pt x="1000" y="9975"/>
                    <a:pt x="1075" y="9900"/>
                    <a:pt x="1165" y="9900"/>
                  </a:cubicBezTo>
                  <a:close/>
                  <a:moveTo>
                    <a:pt x="5077" y="13021"/>
                  </a:moveTo>
                  <a:lnTo>
                    <a:pt x="5077" y="13215"/>
                  </a:lnTo>
                  <a:cubicBezTo>
                    <a:pt x="5077" y="13394"/>
                    <a:pt x="4928" y="13543"/>
                    <a:pt x="4749" y="13543"/>
                  </a:cubicBezTo>
                  <a:lnTo>
                    <a:pt x="881" y="13543"/>
                  </a:lnTo>
                  <a:cubicBezTo>
                    <a:pt x="701" y="13543"/>
                    <a:pt x="552" y="13394"/>
                    <a:pt x="552" y="13215"/>
                  </a:cubicBezTo>
                  <a:lnTo>
                    <a:pt x="552" y="13021"/>
                  </a:lnTo>
                  <a:close/>
                  <a:moveTo>
                    <a:pt x="10826" y="12932"/>
                  </a:moveTo>
                  <a:cubicBezTo>
                    <a:pt x="10841" y="13141"/>
                    <a:pt x="10885" y="13364"/>
                    <a:pt x="10961" y="13559"/>
                  </a:cubicBezTo>
                  <a:lnTo>
                    <a:pt x="10095" y="13559"/>
                  </a:lnTo>
                  <a:cubicBezTo>
                    <a:pt x="10169" y="13364"/>
                    <a:pt x="10214" y="13141"/>
                    <a:pt x="10228" y="12932"/>
                  </a:cubicBezTo>
                  <a:close/>
                  <a:moveTo>
                    <a:pt x="6332" y="0"/>
                  </a:moveTo>
                  <a:cubicBezTo>
                    <a:pt x="4868" y="0"/>
                    <a:pt x="3644" y="1030"/>
                    <a:pt x="3375" y="2434"/>
                  </a:cubicBezTo>
                  <a:cubicBezTo>
                    <a:pt x="2419" y="2479"/>
                    <a:pt x="1657" y="3270"/>
                    <a:pt x="1657" y="4241"/>
                  </a:cubicBezTo>
                  <a:cubicBezTo>
                    <a:pt x="1657" y="5227"/>
                    <a:pt x="2463" y="6033"/>
                    <a:pt x="3449" y="6033"/>
                  </a:cubicBezTo>
                  <a:lnTo>
                    <a:pt x="6361" y="6033"/>
                  </a:lnTo>
                  <a:lnTo>
                    <a:pt x="6361" y="7212"/>
                  </a:lnTo>
                  <a:cubicBezTo>
                    <a:pt x="6033" y="7302"/>
                    <a:pt x="5764" y="7571"/>
                    <a:pt x="5675" y="7899"/>
                  </a:cubicBezTo>
                  <a:lnTo>
                    <a:pt x="3389" y="7899"/>
                  </a:lnTo>
                  <a:cubicBezTo>
                    <a:pt x="2927" y="7899"/>
                    <a:pt x="2539" y="8273"/>
                    <a:pt x="2539" y="8751"/>
                  </a:cubicBezTo>
                  <a:lnTo>
                    <a:pt x="2539" y="9348"/>
                  </a:lnTo>
                  <a:lnTo>
                    <a:pt x="1165" y="9348"/>
                  </a:lnTo>
                  <a:cubicBezTo>
                    <a:pt x="761" y="9348"/>
                    <a:pt x="448" y="9677"/>
                    <a:pt x="448" y="10079"/>
                  </a:cubicBezTo>
                  <a:lnTo>
                    <a:pt x="448" y="12289"/>
                  </a:lnTo>
                  <a:cubicBezTo>
                    <a:pt x="448" y="12349"/>
                    <a:pt x="448" y="12409"/>
                    <a:pt x="462" y="12468"/>
                  </a:cubicBezTo>
                  <a:lnTo>
                    <a:pt x="269" y="12468"/>
                  </a:lnTo>
                  <a:cubicBezTo>
                    <a:pt x="120" y="12468"/>
                    <a:pt x="0" y="12588"/>
                    <a:pt x="0" y="12737"/>
                  </a:cubicBezTo>
                  <a:lnTo>
                    <a:pt x="0" y="13215"/>
                  </a:lnTo>
                  <a:cubicBezTo>
                    <a:pt x="0" y="13708"/>
                    <a:pt x="388" y="14097"/>
                    <a:pt x="881" y="14097"/>
                  </a:cubicBezTo>
                  <a:lnTo>
                    <a:pt x="4749" y="14097"/>
                  </a:lnTo>
                  <a:cubicBezTo>
                    <a:pt x="5227" y="14097"/>
                    <a:pt x="5629" y="13708"/>
                    <a:pt x="5629" y="13215"/>
                  </a:cubicBezTo>
                  <a:lnTo>
                    <a:pt x="5629" y="12737"/>
                  </a:lnTo>
                  <a:cubicBezTo>
                    <a:pt x="5629" y="12588"/>
                    <a:pt x="5510" y="12468"/>
                    <a:pt x="5346" y="12468"/>
                  </a:cubicBezTo>
                  <a:lnTo>
                    <a:pt x="5151" y="12468"/>
                  </a:lnTo>
                  <a:cubicBezTo>
                    <a:pt x="5167" y="12409"/>
                    <a:pt x="5181" y="12349"/>
                    <a:pt x="5181" y="12289"/>
                  </a:cubicBezTo>
                  <a:lnTo>
                    <a:pt x="5181" y="10079"/>
                  </a:lnTo>
                  <a:cubicBezTo>
                    <a:pt x="5181" y="9677"/>
                    <a:pt x="4853" y="9348"/>
                    <a:pt x="4464" y="9348"/>
                  </a:cubicBezTo>
                  <a:lnTo>
                    <a:pt x="3091" y="9348"/>
                  </a:lnTo>
                  <a:lnTo>
                    <a:pt x="3091" y="8751"/>
                  </a:lnTo>
                  <a:cubicBezTo>
                    <a:pt x="3091" y="8586"/>
                    <a:pt x="3226" y="8452"/>
                    <a:pt x="3389" y="8452"/>
                  </a:cubicBezTo>
                  <a:lnTo>
                    <a:pt x="5675" y="8452"/>
                  </a:lnTo>
                  <a:cubicBezTo>
                    <a:pt x="5794" y="8855"/>
                    <a:pt x="6182" y="9169"/>
                    <a:pt x="6630" y="9169"/>
                  </a:cubicBezTo>
                  <a:cubicBezTo>
                    <a:pt x="7093" y="9169"/>
                    <a:pt x="7466" y="8855"/>
                    <a:pt x="7600" y="8452"/>
                  </a:cubicBezTo>
                  <a:lnTo>
                    <a:pt x="9900" y="8452"/>
                  </a:lnTo>
                  <a:cubicBezTo>
                    <a:pt x="10079" y="8452"/>
                    <a:pt x="10214" y="8586"/>
                    <a:pt x="10214" y="8751"/>
                  </a:cubicBezTo>
                  <a:lnTo>
                    <a:pt x="10214" y="9348"/>
                  </a:lnTo>
                  <a:lnTo>
                    <a:pt x="8705" y="9348"/>
                  </a:lnTo>
                  <a:cubicBezTo>
                    <a:pt x="8303" y="9348"/>
                    <a:pt x="7974" y="9677"/>
                    <a:pt x="7974" y="10079"/>
                  </a:cubicBezTo>
                  <a:lnTo>
                    <a:pt x="7974" y="12215"/>
                  </a:lnTo>
                  <a:cubicBezTo>
                    <a:pt x="7974" y="12603"/>
                    <a:pt x="8303" y="12932"/>
                    <a:pt x="8705" y="12932"/>
                  </a:cubicBezTo>
                  <a:lnTo>
                    <a:pt x="9676" y="12932"/>
                  </a:lnTo>
                  <a:cubicBezTo>
                    <a:pt x="9661" y="13125"/>
                    <a:pt x="9617" y="13320"/>
                    <a:pt x="9527" y="13499"/>
                  </a:cubicBezTo>
                  <a:lnTo>
                    <a:pt x="9497" y="13559"/>
                  </a:lnTo>
                  <a:lnTo>
                    <a:pt x="9348" y="13559"/>
                  </a:lnTo>
                  <a:cubicBezTo>
                    <a:pt x="9199" y="13559"/>
                    <a:pt x="9079" y="13678"/>
                    <a:pt x="9079" y="13828"/>
                  </a:cubicBezTo>
                  <a:cubicBezTo>
                    <a:pt x="9079" y="13991"/>
                    <a:pt x="9199" y="14111"/>
                    <a:pt x="9348" y="14111"/>
                  </a:cubicBezTo>
                  <a:lnTo>
                    <a:pt x="11692" y="14111"/>
                  </a:lnTo>
                  <a:cubicBezTo>
                    <a:pt x="11857" y="14111"/>
                    <a:pt x="11976" y="13991"/>
                    <a:pt x="11976" y="13828"/>
                  </a:cubicBezTo>
                  <a:cubicBezTo>
                    <a:pt x="11976" y="13678"/>
                    <a:pt x="11857" y="13559"/>
                    <a:pt x="11692" y="13559"/>
                  </a:cubicBezTo>
                  <a:lnTo>
                    <a:pt x="11558" y="13559"/>
                  </a:lnTo>
                  <a:lnTo>
                    <a:pt x="11528" y="13499"/>
                  </a:lnTo>
                  <a:cubicBezTo>
                    <a:pt x="11438" y="13320"/>
                    <a:pt x="11393" y="13125"/>
                    <a:pt x="11379" y="12932"/>
                  </a:cubicBezTo>
                  <a:lnTo>
                    <a:pt x="12275" y="12932"/>
                  </a:lnTo>
                  <a:cubicBezTo>
                    <a:pt x="12663" y="12932"/>
                    <a:pt x="12991" y="12603"/>
                    <a:pt x="12991" y="12215"/>
                  </a:cubicBezTo>
                  <a:lnTo>
                    <a:pt x="12991" y="10079"/>
                  </a:lnTo>
                  <a:cubicBezTo>
                    <a:pt x="12991" y="9677"/>
                    <a:pt x="12663" y="9348"/>
                    <a:pt x="12275" y="9348"/>
                  </a:cubicBezTo>
                  <a:lnTo>
                    <a:pt x="10766" y="9348"/>
                  </a:lnTo>
                  <a:lnTo>
                    <a:pt x="10766" y="8751"/>
                  </a:lnTo>
                  <a:cubicBezTo>
                    <a:pt x="10766" y="8273"/>
                    <a:pt x="10378" y="7899"/>
                    <a:pt x="9900" y="7899"/>
                  </a:cubicBezTo>
                  <a:lnTo>
                    <a:pt x="7586" y="7899"/>
                  </a:lnTo>
                  <a:cubicBezTo>
                    <a:pt x="7496" y="7571"/>
                    <a:pt x="7242" y="7302"/>
                    <a:pt x="6913" y="7212"/>
                  </a:cubicBezTo>
                  <a:lnTo>
                    <a:pt x="6913" y="6033"/>
                  </a:lnTo>
                  <a:lnTo>
                    <a:pt x="9318" y="6033"/>
                  </a:lnTo>
                  <a:cubicBezTo>
                    <a:pt x="9736" y="6033"/>
                    <a:pt x="10154" y="5928"/>
                    <a:pt x="10527" y="5705"/>
                  </a:cubicBezTo>
                  <a:cubicBezTo>
                    <a:pt x="10781" y="5540"/>
                    <a:pt x="11020" y="5316"/>
                    <a:pt x="11200" y="5062"/>
                  </a:cubicBezTo>
                  <a:cubicBezTo>
                    <a:pt x="11229" y="5002"/>
                    <a:pt x="11259" y="4958"/>
                    <a:pt x="11259" y="4883"/>
                  </a:cubicBezTo>
                  <a:cubicBezTo>
                    <a:pt x="11259" y="4733"/>
                    <a:pt x="11140" y="4614"/>
                    <a:pt x="10975" y="4614"/>
                  </a:cubicBezTo>
                  <a:cubicBezTo>
                    <a:pt x="10885" y="4614"/>
                    <a:pt x="10811" y="4659"/>
                    <a:pt x="10752" y="4733"/>
                  </a:cubicBezTo>
                  <a:cubicBezTo>
                    <a:pt x="10617" y="4928"/>
                    <a:pt x="10437" y="5107"/>
                    <a:pt x="10228" y="5227"/>
                  </a:cubicBezTo>
                  <a:cubicBezTo>
                    <a:pt x="9960" y="5390"/>
                    <a:pt x="9647" y="5480"/>
                    <a:pt x="9318" y="5480"/>
                  </a:cubicBezTo>
                  <a:lnTo>
                    <a:pt x="3449" y="5480"/>
                  </a:lnTo>
                  <a:cubicBezTo>
                    <a:pt x="2762" y="5480"/>
                    <a:pt x="2210" y="4928"/>
                    <a:pt x="2210" y="4241"/>
                  </a:cubicBezTo>
                  <a:cubicBezTo>
                    <a:pt x="2210" y="3554"/>
                    <a:pt x="2762" y="2987"/>
                    <a:pt x="3449" y="2987"/>
                  </a:cubicBezTo>
                  <a:cubicBezTo>
                    <a:pt x="3494" y="2987"/>
                    <a:pt x="3539" y="2987"/>
                    <a:pt x="3584" y="3001"/>
                  </a:cubicBezTo>
                  <a:cubicBezTo>
                    <a:pt x="3593" y="3002"/>
                    <a:pt x="3601" y="3003"/>
                    <a:pt x="3610" y="3003"/>
                  </a:cubicBezTo>
                  <a:cubicBezTo>
                    <a:pt x="3749" y="3003"/>
                    <a:pt x="3868" y="2888"/>
                    <a:pt x="3883" y="2748"/>
                  </a:cubicBezTo>
                  <a:cubicBezTo>
                    <a:pt x="4016" y="1494"/>
                    <a:pt x="5062" y="552"/>
                    <a:pt x="6332" y="552"/>
                  </a:cubicBezTo>
                  <a:cubicBezTo>
                    <a:pt x="7272" y="552"/>
                    <a:pt x="8123" y="1076"/>
                    <a:pt x="8542" y="1912"/>
                  </a:cubicBezTo>
                  <a:cubicBezTo>
                    <a:pt x="8591" y="2011"/>
                    <a:pt x="8691" y="2069"/>
                    <a:pt x="8792" y="2069"/>
                  </a:cubicBezTo>
                  <a:cubicBezTo>
                    <a:pt x="8813" y="2069"/>
                    <a:pt x="8834" y="2066"/>
                    <a:pt x="8855" y="2061"/>
                  </a:cubicBezTo>
                  <a:cubicBezTo>
                    <a:pt x="9005" y="2017"/>
                    <a:pt x="9157" y="1997"/>
                    <a:pt x="9311" y="1997"/>
                  </a:cubicBezTo>
                  <a:cubicBezTo>
                    <a:pt x="9523" y="1997"/>
                    <a:pt x="9737" y="2036"/>
                    <a:pt x="9945" y="2105"/>
                  </a:cubicBezTo>
                  <a:cubicBezTo>
                    <a:pt x="10258" y="2225"/>
                    <a:pt x="10527" y="2449"/>
                    <a:pt x="10736" y="2718"/>
                  </a:cubicBezTo>
                  <a:cubicBezTo>
                    <a:pt x="10791" y="2800"/>
                    <a:pt x="10875" y="2843"/>
                    <a:pt x="10962" y="2843"/>
                  </a:cubicBezTo>
                  <a:cubicBezTo>
                    <a:pt x="11017" y="2843"/>
                    <a:pt x="11073" y="2827"/>
                    <a:pt x="11124" y="2792"/>
                  </a:cubicBezTo>
                  <a:cubicBezTo>
                    <a:pt x="11244" y="2703"/>
                    <a:pt x="11274" y="2523"/>
                    <a:pt x="11184" y="2404"/>
                  </a:cubicBezTo>
                  <a:cubicBezTo>
                    <a:pt x="10915" y="2031"/>
                    <a:pt x="10557" y="1762"/>
                    <a:pt x="10139" y="1598"/>
                  </a:cubicBezTo>
                  <a:cubicBezTo>
                    <a:pt x="9874" y="1496"/>
                    <a:pt x="9596" y="1443"/>
                    <a:pt x="9318" y="1443"/>
                  </a:cubicBezTo>
                  <a:cubicBezTo>
                    <a:pt x="9188" y="1443"/>
                    <a:pt x="9058" y="1454"/>
                    <a:pt x="8930" y="1478"/>
                  </a:cubicBezTo>
                  <a:cubicBezTo>
                    <a:pt x="8392" y="568"/>
                    <a:pt x="7407" y="0"/>
                    <a:pt x="6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9"/>
            <p:cNvSpPr/>
            <p:nvPr/>
          </p:nvSpPr>
          <p:spPr>
            <a:xfrm>
              <a:off x="1278023" y="1593357"/>
              <a:ext cx="16884" cy="13777"/>
            </a:xfrm>
            <a:custGeom>
              <a:rect b="b" l="l" r="r" t="t"/>
              <a:pathLst>
                <a:path extrusionOk="0" h="550" w="674">
                  <a:moveTo>
                    <a:pt x="303" y="0"/>
                  </a:moveTo>
                  <a:cubicBezTo>
                    <a:pt x="250" y="0"/>
                    <a:pt x="197" y="15"/>
                    <a:pt x="150" y="42"/>
                  </a:cubicBezTo>
                  <a:cubicBezTo>
                    <a:pt x="46" y="117"/>
                    <a:pt x="1" y="237"/>
                    <a:pt x="46" y="356"/>
                  </a:cubicBezTo>
                  <a:cubicBezTo>
                    <a:pt x="76" y="476"/>
                    <a:pt x="180" y="550"/>
                    <a:pt x="299" y="550"/>
                  </a:cubicBezTo>
                  <a:cubicBezTo>
                    <a:pt x="554" y="550"/>
                    <a:pt x="673" y="237"/>
                    <a:pt x="479" y="72"/>
                  </a:cubicBezTo>
                  <a:cubicBezTo>
                    <a:pt x="429" y="22"/>
                    <a:pt x="366" y="0"/>
                    <a:pt x="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9"/>
            <p:cNvSpPr/>
            <p:nvPr/>
          </p:nvSpPr>
          <p:spPr>
            <a:xfrm>
              <a:off x="1120559" y="1554379"/>
              <a:ext cx="54258" cy="53607"/>
            </a:xfrm>
            <a:custGeom>
              <a:rect b="b" l="l" r="r" t="t"/>
              <a:pathLst>
                <a:path extrusionOk="0" h="2140" w="2166">
                  <a:moveTo>
                    <a:pt x="1524" y="1"/>
                  </a:moveTo>
                  <a:cubicBezTo>
                    <a:pt x="1030" y="1"/>
                    <a:pt x="612" y="403"/>
                    <a:pt x="612" y="911"/>
                  </a:cubicBezTo>
                  <a:lnTo>
                    <a:pt x="612" y="1210"/>
                  </a:lnTo>
                  <a:lnTo>
                    <a:pt x="493" y="1106"/>
                  </a:lnTo>
                  <a:cubicBezTo>
                    <a:pt x="441" y="1053"/>
                    <a:pt x="370" y="1027"/>
                    <a:pt x="299" y="1027"/>
                  </a:cubicBezTo>
                  <a:cubicBezTo>
                    <a:pt x="228" y="1027"/>
                    <a:pt x="157" y="1053"/>
                    <a:pt x="105" y="1106"/>
                  </a:cubicBezTo>
                  <a:cubicBezTo>
                    <a:pt x="1" y="1225"/>
                    <a:pt x="15" y="1389"/>
                    <a:pt x="120" y="1508"/>
                  </a:cubicBezTo>
                  <a:lnTo>
                    <a:pt x="702" y="2061"/>
                  </a:lnTo>
                  <a:cubicBezTo>
                    <a:pt x="754" y="2113"/>
                    <a:pt x="826" y="2139"/>
                    <a:pt x="897" y="2139"/>
                  </a:cubicBezTo>
                  <a:cubicBezTo>
                    <a:pt x="967" y="2139"/>
                    <a:pt x="1038" y="2113"/>
                    <a:pt x="1090" y="2061"/>
                  </a:cubicBezTo>
                  <a:lnTo>
                    <a:pt x="1658" y="1508"/>
                  </a:lnTo>
                  <a:cubicBezTo>
                    <a:pt x="1763" y="1389"/>
                    <a:pt x="1763" y="1225"/>
                    <a:pt x="1658" y="1106"/>
                  </a:cubicBezTo>
                  <a:cubicBezTo>
                    <a:pt x="1606" y="1053"/>
                    <a:pt x="1535" y="1027"/>
                    <a:pt x="1464" y="1027"/>
                  </a:cubicBezTo>
                  <a:cubicBezTo>
                    <a:pt x="1393" y="1027"/>
                    <a:pt x="1322" y="1053"/>
                    <a:pt x="1269" y="1106"/>
                  </a:cubicBezTo>
                  <a:lnTo>
                    <a:pt x="1165" y="1210"/>
                  </a:lnTo>
                  <a:lnTo>
                    <a:pt x="1165" y="911"/>
                  </a:lnTo>
                  <a:cubicBezTo>
                    <a:pt x="1165" y="702"/>
                    <a:pt x="1329" y="553"/>
                    <a:pt x="1524" y="553"/>
                  </a:cubicBezTo>
                  <a:lnTo>
                    <a:pt x="1882" y="553"/>
                  </a:lnTo>
                  <a:cubicBezTo>
                    <a:pt x="2032" y="553"/>
                    <a:pt x="2165" y="419"/>
                    <a:pt x="2165" y="270"/>
                  </a:cubicBezTo>
                  <a:cubicBezTo>
                    <a:pt x="2165" y="120"/>
                    <a:pt x="2032" y="1"/>
                    <a:pt x="1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9"/>
            <p:cNvSpPr/>
            <p:nvPr/>
          </p:nvSpPr>
          <p:spPr>
            <a:xfrm>
              <a:off x="1160964" y="1573267"/>
              <a:ext cx="53883" cy="52956"/>
            </a:xfrm>
            <a:custGeom>
              <a:rect b="b" l="l" r="r" t="t"/>
              <a:pathLst>
                <a:path extrusionOk="0" h="2114" w="2151">
                  <a:moveTo>
                    <a:pt x="1297" y="0"/>
                  </a:moveTo>
                  <a:cubicBezTo>
                    <a:pt x="1228" y="0"/>
                    <a:pt x="1157" y="23"/>
                    <a:pt x="1105" y="67"/>
                  </a:cubicBezTo>
                  <a:lnTo>
                    <a:pt x="538" y="591"/>
                  </a:lnTo>
                  <a:cubicBezTo>
                    <a:pt x="419" y="695"/>
                    <a:pt x="419" y="874"/>
                    <a:pt x="522" y="993"/>
                  </a:cubicBezTo>
                  <a:cubicBezTo>
                    <a:pt x="569" y="1048"/>
                    <a:pt x="640" y="1074"/>
                    <a:pt x="714" y="1074"/>
                  </a:cubicBezTo>
                  <a:cubicBezTo>
                    <a:pt x="782" y="1074"/>
                    <a:pt x="853" y="1052"/>
                    <a:pt x="911" y="1009"/>
                  </a:cubicBezTo>
                  <a:lnTo>
                    <a:pt x="1016" y="904"/>
                  </a:lnTo>
                  <a:lnTo>
                    <a:pt x="1016" y="1188"/>
                  </a:lnTo>
                  <a:cubicBezTo>
                    <a:pt x="1016" y="1397"/>
                    <a:pt x="851" y="1561"/>
                    <a:pt x="657" y="1561"/>
                  </a:cubicBezTo>
                  <a:lnTo>
                    <a:pt x="269" y="1561"/>
                  </a:lnTo>
                  <a:cubicBezTo>
                    <a:pt x="120" y="1561"/>
                    <a:pt x="0" y="1680"/>
                    <a:pt x="0" y="1829"/>
                  </a:cubicBezTo>
                  <a:cubicBezTo>
                    <a:pt x="0" y="1979"/>
                    <a:pt x="120" y="2114"/>
                    <a:pt x="269" y="2114"/>
                  </a:cubicBezTo>
                  <a:lnTo>
                    <a:pt x="657" y="2114"/>
                  </a:lnTo>
                  <a:cubicBezTo>
                    <a:pt x="1165" y="2114"/>
                    <a:pt x="1568" y="1696"/>
                    <a:pt x="1568" y="1188"/>
                  </a:cubicBezTo>
                  <a:lnTo>
                    <a:pt x="1568" y="919"/>
                  </a:lnTo>
                  <a:lnTo>
                    <a:pt x="1657" y="993"/>
                  </a:lnTo>
                  <a:cubicBezTo>
                    <a:pt x="1710" y="1046"/>
                    <a:pt x="1781" y="1072"/>
                    <a:pt x="1852" y="1072"/>
                  </a:cubicBezTo>
                  <a:cubicBezTo>
                    <a:pt x="1923" y="1072"/>
                    <a:pt x="1994" y="1046"/>
                    <a:pt x="2046" y="993"/>
                  </a:cubicBezTo>
                  <a:cubicBezTo>
                    <a:pt x="2151" y="874"/>
                    <a:pt x="2151" y="710"/>
                    <a:pt x="2046" y="605"/>
                  </a:cubicBezTo>
                  <a:lnTo>
                    <a:pt x="1478" y="67"/>
                  </a:lnTo>
                  <a:cubicBezTo>
                    <a:pt x="1433" y="23"/>
                    <a:pt x="1366"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49"/>
          <p:cNvGrpSpPr/>
          <p:nvPr/>
        </p:nvGrpSpPr>
        <p:grpSpPr>
          <a:xfrm>
            <a:off x="1794980" y="1506509"/>
            <a:ext cx="254383" cy="353481"/>
            <a:chOff x="1794980" y="1506509"/>
            <a:chExt cx="254383" cy="353481"/>
          </a:xfrm>
        </p:grpSpPr>
        <p:sp>
          <p:nvSpPr>
            <p:cNvPr id="807" name="Google Shape;807;p49"/>
            <p:cNvSpPr/>
            <p:nvPr/>
          </p:nvSpPr>
          <p:spPr>
            <a:xfrm>
              <a:off x="1806578" y="1506509"/>
              <a:ext cx="242785" cy="353481"/>
            </a:xfrm>
            <a:custGeom>
              <a:rect b="b" l="l" r="r" t="t"/>
              <a:pathLst>
                <a:path extrusionOk="0" h="14111" w="9692">
                  <a:moveTo>
                    <a:pt x="6585" y="552"/>
                  </a:moveTo>
                  <a:lnTo>
                    <a:pt x="6944" y="896"/>
                  </a:lnTo>
                  <a:lnTo>
                    <a:pt x="6944" y="1538"/>
                  </a:lnTo>
                  <a:lnTo>
                    <a:pt x="6585" y="1866"/>
                  </a:lnTo>
                  <a:lnTo>
                    <a:pt x="2613" y="1866"/>
                  </a:lnTo>
                  <a:lnTo>
                    <a:pt x="2300" y="1538"/>
                  </a:lnTo>
                  <a:lnTo>
                    <a:pt x="2300" y="881"/>
                  </a:lnTo>
                  <a:lnTo>
                    <a:pt x="2613" y="552"/>
                  </a:lnTo>
                  <a:close/>
                  <a:moveTo>
                    <a:pt x="6585" y="2419"/>
                  </a:moveTo>
                  <a:lnTo>
                    <a:pt x="6944" y="2762"/>
                  </a:lnTo>
                  <a:lnTo>
                    <a:pt x="6944" y="3405"/>
                  </a:lnTo>
                  <a:lnTo>
                    <a:pt x="6585" y="3748"/>
                  </a:lnTo>
                  <a:lnTo>
                    <a:pt x="2613" y="3748"/>
                  </a:lnTo>
                  <a:lnTo>
                    <a:pt x="2300" y="3405"/>
                  </a:lnTo>
                  <a:lnTo>
                    <a:pt x="2300" y="2748"/>
                  </a:lnTo>
                  <a:lnTo>
                    <a:pt x="2613" y="2419"/>
                  </a:lnTo>
                  <a:close/>
                  <a:moveTo>
                    <a:pt x="1747" y="3360"/>
                  </a:moveTo>
                  <a:lnTo>
                    <a:pt x="1747" y="3524"/>
                  </a:lnTo>
                  <a:cubicBezTo>
                    <a:pt x="1747" y="3598"/>
                    <a:pt x="1777" y="3658"/>
                    <a:pt x="1823" y="3704"/>
                  </a:cubicBezTo>
                  <a:lnTo>
                    <a:pt x="2300" y="4211"/>
                  </a:lnTo>
                  <a:cubicBezTo>
                    <a:pt x="2345" y="4256"/>
                    <a:pt x="2420" y="4285"/>
                    <a:pt x="2494" y="4285"/>
                  </a:cubicBezTo>
                  <a:lnTo>
                    <a:pt x="4346" y="4285"/>
                  </a:lnTo>
                  <a:lnTo>
                    <a:pt x="4346" y="5197"/>
                  </a:lnTo>
                  <a:cubicBezTo>
                    <a:pt x="4017" y="5301"/>
                    <a:pt x="3764" y="5555"/>
                    <a:pt x="3674" y="5884"/>
                  </a:cubicBezTo>
                  <a:lnTo>
                    <a:pt x="1031" y="5884"/>
                  </a:lnTo>
                  <a:cubicBezTo>
                    <a:pt x="881" y="5884"/>
                    <a:pt x="777" y="5764"/>
                    <a:pt x="777" y="5615"/>
                  </a:cubicBezTo>
                  <a:lnTo>
                    <a:pt x="777" y="3614"/>
                  </a:lnTo>
                  <a:cubicBezTo>
                    <a:pt x="777" y="3479"/>
                    <a:pt x="881" y="3360"/>
                    <a:pt x="1031" y="3360"/>
                  </a:cubicBezTo>
                  <a:close/>
                  <a:moveTo>
                    <a:pt x="8377" y="1494"/>
                  </a:moveTo>
                  <a:cubicBezTo>
                    <a:pt x="8527" y="1494"/>
                    <a:pt x="8646" y="1598"/>
                    <a:pt x="8646" y="1747"/>
                  </a:cubicBezTo>
                  <a:lnTo>
                    <a:pt x="8646" y="5615"/>
                  </a:lnTo>
                  <a:cubicBezTo>
                    <a:pt x="8646" y="5764"/>
                    <a:pt x="8527" y="5884"/>
                    <a:pt x="8377" y="5884"/>
                  </a:cubicBezTo>
                  <a:lnTo>
                    <a:pt x="5570" y="5884"/>
                  </a:lnTo>
                  <a:cubicBezTo>
                    <a:pt x="5480" y="5555"/>
                    <a:pt x="5227" y="5301"/>
                    <a:pt x="4899" y="5197"/>
                  </a:cubicBezTo>
                  <a:lnTo>
                    <a:pt x="4899" y="4285"/>
                  </a:lnTo>
                  <a:lnTo>
                    <a:pt x="6691" y="4285"/>
                  </a:lnTo>
                  <a:cubicBezTo>
                    <a:pt x="6765" y="4285"/>
                    <a:pt x="6840" y="4271"/>
                    <a:pt x="6884" y="4211"/>
                  </a:cubicBezTo>
                  <a:lnTo>
                    <a:pt x="7407" y="3718"/>
                  </a:lnTo>
                  <a:cubicBezTo>
                    <a:pt x="7467" y="3674"/>
                    <a:pt x="7497" y="3598"/>
                    <a:pt x="7497" y="3524"/>
                  </a:cubicBezTo>
                  <a:lnTo>
                    <a:pt x="7497" y="2643"/>
                  </a:lnTo>
                  <a:cubicBezTo>
                    <a:pt x="7497" y="2569"/>
                    <a:pt x="7467" y="2494"/>
                    <a:pt x="7407" y="2449"/>
                  </a:cubicBezTo>
                  <a:lnTo>
                    <a:pt x="7093" y="2151"/>
                  </a:lnTo>
                  <a:lnTo>
                    <a:pt x="7407" y="1852"/>
                  </a:lnTo>
                  <a:cubicBezTo>
                    <a:pt x="7467" y="1792"/>
                    <a:pt x="7497" y="1733"/>
                    <a:pt x="7497" y="1657"/>
                  </a:cubicBezTo>
                  <a:lnTo>
                    <a:pt x="7497" y="1494"/>
                  </a:lnTo>
                  <a:close/>
                  <a:moveTo>
                    <a:pt x="4630" y="5719"/>
                  </a:moveTo>
                  <a:cubicBezTo>
                    <a:pt x="4869" y="5719"/>
                    <a:pt x="5062" y="5914"/>
                    <a:pt x="5062" y="6153"/>
                  </a:cubicBezTo>
                  <a:cubicBezTo>
                    <a:pt x="5062" y="6391"/>
                    <a:pt x="4869" y="6585"/>
                    <a:pt x="4630" y="6585"/>
                  </a:cubicBezTo>
                  <a:cubicBezTo>
                    <a:pt x="4375" y="6585"/>
                    <a:pt x="4182" y="6391"/>
                    <a:pt x="4182" y="6153"/>
                  </a:cubicBezTo>
                  <a:cubicBezTo>
                    <a:pt x="4182" y="5914"/>
                    <a:pt x="4375" y="5719"/>
                    <a:pt x="4630" y="5719"/>
                  </a:cubicBezTo>
                  <a:close/>
                  <a:moveTo>
                    <a:pt x="2494" y="0"/>
                  </a:moveTo>
                  <a:cubicBezTo>
                    <a:pt x="2420" y="0"/>
                    <a:pt x="2345" y="30"/>
                    <a:pt x="2300" y="90"/>
                  </a:cubicBezTo>
                  <a:lnTo>
                    <a:pt x="1823" y="582"/>
                  </a:lnTo>
                  <a:cubicBezTo>
                    <a:pt x="1777" y="628"/>
                    <a:pt x="1747" y="702"/>
                    <a:pt x="1747" y="777"/>
                  </a:cubicBezTo>
                  <a:lnTo>
                    <a:pt x="1747" y="1657"/>
                  </a:lnTo>
                  <a:cubicBezTo>
                    <a:pt x="1747" y="1717"/>
                    <a:pt x="1777" y="1792"/>
                    <a:pt x="1823" y="1836"/>
                  </a:cubicBezTo>
                  <a:lnTo>
                    <a:pt x="2121" y="2151"/>
                  </a:lnTo>
                  <a:lnTo>
                    <a:pt x="1823" y="2449"/>
                  </a:lnTo>
                  <a:cubicBezTo>
                    <a:pt x="1777" y="2509"/>
                    <a:pt x="1747" y="2569"/>
                    <a:pt x="1747" y="2643"/>
                  </a:cubicBezTo>
                  <a:lnTo>
                    <a:pt x="1747" y="2808"/>
                  </a:lnTo>
                  <a:lnTo>
                    <a:pt x="1031" y="2808"/>
                  </a:lnTo>
                  <a:cubicBezTo>
                    <a:pt x="583" y="2808"/>
                    <a:pt x="224" y="3166"/>
                    <a:pt x="224" y="3614"/>
                  </a:cubicBezTo>
                  <a:lnTo>
                    <a:pt x="224" y="5615"/>
                  </a:lnTo>
                  <a:cubicBezTo>
                    <a:pt x="224" y="6063"/>
                    <a:pt x="583" y="6421"/>
                    <a:pt x="1031" y="6421"/>
                  </a:cubicBezTo>
                  <a:lnTo>
                    <a:pt x="3674" y="6421"/>
                  </a:lnTo>
                  <a:cubicBezTo>
                    <a:pt x="3764" y="6750"/>
                    <a:pt x="4017" y="7003"/>
                    <a:pt x="4346" y="7108"/>
                  </a:cubicBezTo>
                  <a:lnTo>
                    <a:pt x="4346" y="7974"/>
                  </a:lnTo>
                  <a:lnTo>
                    <a:pt x="4316" y="7974"/>
                  </a:lnTo>
                  <a:cubicBezTo>
                    <a:pt x="2838" y="7974"/>
                    <a:pt x="1584" y="9020"/>
                    <a:pt x="1299" y="10453"/>
                  </a:cubicBezTo>
                  <a:cubicBezTo>
                    <a:pt x="867" y="10483"/>
                    <a:pt x="449" y="10662"/>
                    <a:pt x="120" y="10975"/>
                  </a:cubicBezTo>
                  <a:cubicBezTo>
                    <a:pt x="15" y="11080"/>
                    <a:pt x="1" y="11244"/>
                    <a:pt x="120" y="11363"/>
                  </a:cubicBezTo>
                  <a:cubicBezTo>
                    <a:pt x="172" y="11416"/>
                    <a:pt x="239" y="11442"/>
                    <a:pt x="309" y="11442"/>
                  </a:cubicBezTo>
                  <a:cubicBezTo>
                    <a:pt x="378" y="11442"/>
                    <a:pt x="449" y="11416"/>
                    <a:pt x="509" y="11363"/>
                  </a:cubicBezTo>
                  <a:cubicBezTo>
                    <a:pt x="747" y="11140"/>
                    <a:pt x="1060" y="11005"/>
                    <a:pt x="1389" y="11005"/>
                  </a:cubicBezTo>
                  <a:cubicBezTo>
                    <a:pt x="1434" y="11005"/>
                    <a:pt x="1464" y="11005"/>
                    <a:pt x="1508" y="11020"/>
                  </a:cubicBezTo>
                  <a:cubicBezTo>
                    <a:pt x="1517" y="11021"/>
                    <a:pt x="1525" y="11022"/>
                    <a:pt x="1533" y="11022"/>
                  </a:cubicBezTo>
                  <a:cubicBezTo>
                    <a:pt x="1672" y="11022"/>
                    <a:pt x="1794" y="10907"/>
                    <a:pt x="1823" y="10766"/>
                  </a:cubicBezTo>
                  <a:cubicBezTo>
                    <a:pt x="1956" y="9497"/>
                    <a:pt x="3032" y="8526"/>
                    <a:pt x="4316" y="8526"/>
                  </a:cubicBezTo>
                  <a:cubicBezTo>
                    <a:pt x="5271" y="8526"/>
                    <a:pt x="6137" y="9064"/>
                    <a:pt x="6571" y="9915"/>
                  </a:cubicBezTo>
                  <a:cubicBezTo>
                    <a:pt x="6621" y="10014"/>
                    <a:pt x="6721" y="10072"/>
                    <a:pt x="6822" y="10072"/>
                  </a:cubicBezTo>
                  <a:cubicBezTo>
                    <a:pt x="6843" y="10072"/>
                    <a:pt x="6864" y="10070"/>
                    <a:pt x="6884" y="10065"/>
                  </a:cubicBezTo>
                  <a:cubicBezTo>
                    <a:pt x="7033" y="10019"/>
                    <a:pt x="7198" y="9990"/>
                    <a:pt x="7348" y="9990"/>
                  </a:cubicBezTo>
                  <a:cubicBezTo>
                    <a:pt x="7810" y="9990"/>
                    <a:pt x="8258" y="10184"/>
                    <a:pt x="8602" y="10527"/>
                  </a:cubicBezTo>
                  <a:cubicBezTo>
                    <a:pt x="8945" y="10871"/>
                    <a:pt x="9140" y="11319"/>
                    <a:pt x="9140" y="11781"/>
                  </a:cubicBezTo>
                  <a:cubicBezTo>
                    <a:pt x="9140" y="12737"/>
                    <a:pt x="8318" y="13559"/>
                    <a:pt x="7348" y="13559"/>
                  </a:cubicBezTo>
                  <a:lnTo>
                    <a:pt x="1389" y="13559"/>
                  </a:lnTo>
                  <a:cubicBezTo>
                    <a:pt x="1046" y="13559"/>
                    <a:pt x="732" y="13424"/>
                    <a:pt x="493" y="13201"/>
                  </a:cubicBezTo>
                  <a:cubicBezTo>
                    <a:pt x="443" y="13143"/>
                    <a:pt x="375" y="13116"/>
                    <a:pt x="306" y="13116"/>
                  </a:cubicBezTo>
                  <a:cubicBezTo>
                    <a:pt x="233" y="13116"/>
                    <a:pt x="159" y="13146"/>
                    <a:pt x="105" y="13201"/>
                  </a:cubicBezTo>
                  <a:cubicBezTo>
                    <a:pt x="1" y="13305"/>
                    <a:pt x="1" y="13484"/>
                    <a:pt x="105" y="13589"/>
                  </a:cubicBezTo>
                  <a:cubicBezTo>
                    <a:pt x="449" y="13917"/>
                    <a:pt x="911" y="14111"/>
                    <a:pt x="1389" y="14111"/>
                  </a:cubicBezTo>
                  <a:lnTo>
                    <a:pt x="7348" y="14111"/>
                  </a:lnTo>
                  <a:cubicBezTo>
                    <a:pt x="8616" y="14111"/>
                    <a:pt x="9691" y="13036"/>
                    <a:pt x="9691" y="11781"/>
                  </a:cubicBezTo>
                  <a:cubicBezTo>
                    <a:pt x="9691" y="10513"/>
                    <a:pt x="8616" y="9438"/>
                    <a:pt x="7348" y="9438"/>
                  </a:cubicBezTo>
                  <a:cubicBezTo>
                    <a:pt x="7213" y="9438"/>
                    <a:pt x="7093" y="9452"/>
                    <a:pt x="6959" y="9482"/>
                  </a:cubicBezTo>
                  <a:cubicBezTo>
                    <a:pt x="6511" y="8721"/>
                    <a:pt x="5749" y="8198"/>
                    <a:pt x="4899" y="8034"/>
                  </a:cubicBezTo>
                  <a:lnTo>
                    <a:pt x="4899" y="7108"/>
                  </a:lnTo>
                  <a:cubicBezTo>
                    <a:pt x="5227" y="7003"/>
                    <a:pt x="5480" y="6750"/>
                    <a:pt x="5570" y="6421"/>
                  </a:cubicBezTo>
                  <a:lnTo>
                    <a:pt x="8377" y="6421"/>
                  </a:lnTo>
                  <a:cubicBezTo>
                    <a:pt x="8825" y="6421"/>
                    <a:pt x="9199" y="6063"/>
                    <a:pt x="9199" y="5615"/>
                  </a:cubicBezTo>
                  <a:lnTo>
                    <a:pt x="9199" y="1747"/>
                  </a:lnTo>
                  <a:cubicBezTo>
                    <a:pt x="9199" y="1299"/>
                    <a:pt x="8825" y="941"/>
                    <a:pt x="8377" y="941"/>
                  </a:cubicBezTo>
                  <a:lnTo>
                    <a:pt x="7497" y="941"/>
                  </a:lnTo>
                  <a:lnTo>
                    <a:pt x="7497" y="777"/>
                  </a:lnTo>
                  <a:cubicBezTo>
                    <a:pt x="7497" y="702"/>
                    <a:pt x="7467" y="628"/>
                    <a:pt x="7407" y="568"/>
                  </a:cubicBezTo>
                  <a:lnTo>
                    <a:pt x="6884" y="74"/>
                  </a:lnTo>
                  <a:cubicBezTo>
                    <a:pt x="6840" y="30"/>
                    <a:pt x="6765" y="0"/>
                    <a:pt x="66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9"/>
            <p:cNvSpPr/>
            <p:nvPr/>
          </p:nvSpPr>
          <p:spPr>
            <a:xfrm>
              <a:off x="1876167" y="1529930"/>
              <a:ext cx="15731" cy="13777"/>
            </a:xfrm>
            <a:custGeom>
              <a:rect b="b" l="l" r="r" t="t"/>
              <a:pathLst>
                <a:path extrusionOk="0" h="550" w="628">
                  <a:moveTo>
                    <a:pt x="315" y="0"/>
                  </a:moveTo>
                  <a:cubicBezTo>
                    <a:pt x="281" y="0"/>
                    <a:pt x="245" y="7"/>
                    <a:pt x="209" y="21"/>
                  </a:cubicBezTo>
                  <a:cubicBezTo>
                    <a:pt x="74" y="81"/>
                    <a:pt x="0" y="244"/>
                    <a:pt x="60" y="379"/>
                  </a:cubicBezTo>
                  <a:cubicBezTo>
                    <a:pt x="106" y="482"/>
                    <a:pt x="212" y="550"/>
                    <a:pt x="319" y="550"/>
                  </a:cubicBezTo>
                  <a:cubicBezTo>
                    <a:pt x="353" y="550"/>
                    <a:pt x="386" y="543"/>
                    <a:pt x="418" y="529"/>
                  </a:cubicBezTo>
                  <a:cubicBezTo>
                    <a:pt x="568" y="469"/>
                    <a:pt x="627" y="304"/>
                    <a:pt x="568" y="170"/>
                  </a:cubicBezTo>
                  <a:cubicBezTo>
                    <a:pt x="522" y="68"/>
                    <a:pt x="425" y="0"/>
                    <a:pt x="3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9"/>
            <p:cNvSpPr/>
            <p:nvPr/>
          </p:nvSpPr>
          <p:spPr>
            <a:xfrm>
              <a:off x="1876167" y="1576674"/>
              <a:ext cx="15731" cy="13828"/>
            </a:xfrm>
            <a:custGeom>
              <a:rect b="b" l="l" r="r" t="t"/>
              <a:pathLst>
                <a:path extrusionOk="0" h="552" w="628">
                  <a:moveTo>
                    <a:pt x="314" y="0"/>
                  </a:moveTo>
                  <a:cubicBezTo>
                    <a:pt x="280" y="0"/>
                    <a:pt x="245" y="7"/>
                    <a:pt x="209" y="21"/>
                  </a:cubicBezTo>
                  <a:cubicBezTo>
                    <a:pt x="74" y="81"/>
                    <a:pt x="0" y="246"/>
                    <a:pt x="60" y="379"/>
                  </a:cubicBezTo>
                  <a:cubicBezTo>
                    <a:pt x="104" y="490"/>
                    <a:pt x="206" y="552"/>
                    <a:pt x="310" y="552"/>
                  </a:cubicBezTo>
                  <a:cubicBezTo>
                    <a:pt x="347" y="552"/>
                    <a:pt x="384" y="544"/>
                    <a:pt x="418" y="529"/>
                  </a:cubicBezTo>
                  <a:cubicBezTo>
                    <a:pt x="568" y="485"/>
                    <a:pt x="627" y="320"/>
                    <a:pt x="568" y="170"/>
                  </a:cubicBezTo>
                  <a:cubicBezTo>
                    <a:pt x="522" y="68"/>
                    <a:pt x="424" y="0"/>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9"/>
            <p:cNvSpPr/>
            <p:nvPr/>
          </p:nvSpPr>
          <p:spPr>
            <a:xfrm>
              <a:off x="1892625" y="1783662"/>
              <a:ext cx="59469" cy="23322"/>
            </a:xfrm>
            <a:custGeom>
              <a:rect b="b" l="l" r="r" t="t"/>
              <a:pathLst>
                <a:path extrusionOk="0" h="931" w="2374">
                  <a:moveTo>
                    <a:pt x="1187" y="1"/>
                  </a:moveTo>
                  <a:cubicBezTo>
                    <a:pt x="795" y="1"/>
                    <a:pt x="403" y="150"/>
                    <a:pt x="104" y="449"/>
                  </a:cubicBezTo>
                  <a:cubicBezTo>
                    <a:pt x="0" y="568"/>
                    <a:pt x="0" y="733"/>
                    <a:pt x="104" y="852"/>
                  </a:cubicBezTo>
                  <a:cubicBezTo>
                    <a:pt x="157" y="904"/>
                    <a:pt x="228" y="930"/>
                    <a:pt x="299" y="930"/>
                  </a:cubicBezTo>
                  <a:cubicBezTo>
                    <a:pt x="370" y="930"/>
                    <a:pt x="441" y="904"/>
                    <a:pt x="492" y="852"/>
                  </a:cubicBezTo>
                  <a:cubicBezTo>
                    <a:pt x="687" y="658"/>
                    <a:pt x="937" y="561"/>
                    <a:pt x="1187" y="561"/>
                  </a:cubicBezTo>
                  <a:cubicBezTo>
                    <a:pt x="1437" y="561"/>
                    <a:pt x="1688" y="658"/>
                    <a:pt x="1882" y="852"/>
                  </a:cubicBezTo>
                  <a:cubicBezTo>
                    <a:pt x="1942" y="897"/>
                    <a:pt x="2001" y="926"/>
                    <a:pt x="2075" y="926"/>
                  </a:cubicBezTo>
                  <a:cubicBezTo>
                    <a:pt x="2151" y="926"/>
                    <a:pt x="2225" y="897"/>
                    <a:pt x="2270" y="852"/>
                  </a:cubicBezTo>
                  <a:cubicBezTo>
                    <a:pt x="2374" y="733"/>
                    <a:pt x="2374" y="568"/>
                    <a:pt x="2270" y="449"/>
                  </a:cubicBezTo>
                  <a:cubicBezTo>
                    <a:pt x="1971" y="150"/>
                    <a:pt x="1579"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9"/>
            <p:cNvSpPr/>
            <p:nvPr/>
          </p:nvSpPr>
          <p:spPr>
            <a:xfrm>
              <a:off x="1872785" y="1756082"/>
              <a:ext cx="99148" cy="31087"/>
            </a:xfrm>
            <a:custGeom>
              <a:rect b="b" l="l" r="r" t="t"/>
              <a:pathLst>
                <a:path extrusionOk="0" h="1241" w="3958">
                  <a:moveTo>
                    <a:pt x="1987" y="1"/>
                  </a:moveTo>
                  <a:cubicBezTo>
                    <a:pt x="1311" y="1"/>
                    <a:pt x="635" y="258"/>
                    <a:pt x="120" y="773"/>
                  </a:cubicBezTo>
                  <a:cubicBezTo>
                    <a:pt x="0" y="878"/>
                    <a:pt x="0" y="1057"/>
                    <a:pt x="120" y="1161"/>
                  </a:cubicBezTo>
                  <a:cubicBezTo>
                    <a:pt x="172" y="1214"/>
                    <a:pt x="240" y="1240"/>
                    <a:pt x="308" y="1240"/>
                  </a:cubicBezTo>
                  <a:cubicBezTo>
                    <a:pt x="377" y="1240"/>
                    <a:pt x="448" y="1214"/>
                    <a:pt x="508" y="1161"/>
                  </a:cubicBezTo>
                  <a:cubicBezTo>
                    <a:pt x="896" y="773"/>
                    <a:pt x="1419" y="550"/>
                    <a:pt x="1987" y="550"/>
                  </a:cubicBezTo>
                  <a:cubicBezTo>
                    <a:pt x="2539" y="550"/>
                    <a:pt x="3062" y="773"/>
                    <a:pt x="3465" y="1161"/>
                  </a:cubicBezTo>
                  <a:cubicBezTo>
                    <a:pt x="3510" y="1221"/>
                    <a:pt x="3584" y="1237"/>
                    <a:pt x="3659" y="1237"/>
                  </a:cubicBezTo>
                  <a:cubicBezTo>
                    <a:pt x="3719" y="1237"/>
                    <a:pt x="3793" y="1221"/>
                    <a:pt x="3853" y="1161"/>
                  </a:cubicBezTo>
                  <a:cubicBezTo>
                    <a:pt x="3958" y="1057"/>
                    <a:pt x="3958" y="878"/>
                    <a:pt x="3853" y="773"/>
                  </a:cubicBezTo>
                  <a:cubicBezTo>
                    <a:pt x="3338" y="258"/>
                    <a:pt x="2662" y="1"/>
                    <a:pt x="1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9"/>
            <p:cNvSpPr/>
            <p:nvPr/>
          </p:nvSpPr>
          <p:spPr>
            <a:xfrm>
              <a:off x="1914894" y="1815400"/>
              <a:ext cx="15155" cy="13727"/>
            </a:xfrm>
            <a:custGeom>
              <a:rect b="b" l="l" r="r" t="t"/>
              <a:pathLst>
                <a:path extrusionOk="0" h="548" w="605">
                  <a:moveTo>
                    <a:pt x="304" y="0"/>
                  </a:moveTo>
                  <a:cubicBezTo>
                    <a:pt x="177" y="0"/>
                    <a:pt x="49" y="84"/>
                    <a:pt x="22" y="227"/>
                  </a:cubicBezTo>
                  <a:cubicBezTo>
                    <a:pt x="0" y="411"/>
                    <a:pt x="150" y="547"/>
                    <a:pt x="308" y="547"/>
                  </a:cubicBezTo>
                  <a:cubicBezTo>
                    <a:pt x="369" y="547"/>
                    <a:pt x="431" y="527"/>
                    <a:pt x="485" y="481"/>
                  </a:cubicBezTo>
                  <a:cubicBezTo>
                    <a:pt x="589" y="392"/>
                    <a:pt x="605" y="227"/>
                    <a:pt x="529" y="123"/>
                  </a:cubicBezTo>
                  <a:cubicBezTo>
                    <a:pt x="475" y="39"/>
                    <a:pt x="390" y="0"/>
                    <a:pt x="3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9"/>
            <p:cNvSpPr/>
            <p:nvPr/>
          </p:nvSpPr>
          <p:spPr>
            <a:xfrm>
              <a:off x="1794980" y="1807309"/>
              <a:ext cx="15706" cy="13677"/>
            </a:xfrm>
            <a:custGeom>
              <a:rect b="b" l="l" r="r" t="t"/>
              <a:pathLst>
                <a:path extrusionOk="0" h="546" w="627">
                  <a:moveTo>
                    <a:pt x="298" y="0"/>
                  </a:moveTo>
                  <a:cubicBezTo>
                    <a:pt x="249" y="0"/>
                    <a:pt x="198" y="13"/>
                    <a:pt x="150" y="42"/>
                  </a:cubicBezTo>
                  <a:cubicBezTo>
                    <a:pt x="46" y="117"/>
                    <a:pt x="0" y="251"/>
                    <a:pt x="46" y="386"/>
                  </a:cubicBezTo>
                  <a:cubicBezTo>
                    <a:pt x="95" y="493"/>
                    <a:pt x="199" y="545"/>
                    <a:pt x="302" y="545"/>
                  </a:cubicBezTo>
                  <a:cubicBezTo>
                    <a:pt x="416" y="545"/>
                    <a:pt x="529" y="482"/>
                    <a:pt x="568" y="356"/>
                  </a:cubicBezTo>
                  <a:cubicBezTo>
                    <a:pt x="627" y="169"/>
                    <a:pt x="475"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49"/>
          <p:cNvGrpSpPr/>
          <p:nvPr/>
        </p:nvGrpSpPr>
        <p:grpSpPr>
          <a:xfrm>
            <a:off x="2547582" y="1506509"/>
            <a:ext cx="264854" cy="353481"/>
            <a:chOff x="2547582" y="1506509"/>
            <a:chExt cx="264854" cy="353481"/>
          </a:xfrm>
        </p:grpSpPr>
        <p:sp>
          <p:nvSpPr>
            <p:cNvPr id="815" name="Google Shape;815;p49"/>
            <p:cNvSpPr/>
            <p:nvPr/>
          </p:nvSpPr>
          <p:spPr>
            <a:xfrm>
              <a:off x="2634005" y="1748867"/>
              <a:ext cx="15381" cy="13878"/>
            </a:xfrm>
            <a:custGeom>
              <a:rect b="b" l="l" r="r" t="t"/>
              <a:pathLst>
                <a:path extrusionOk="0" h="554" w="614">
                  <a:moveTo>
                    <a:pt x="295" y="0"/>
                  </a:moveTo>
                  <a:cubicBezTo>
                    <a:pt x="246" y="0"/>
                    <a:pt x="195" y="14"/>
                    <a:pt x="150" y="46"/>
                  </a:cubicBezTo>
                  <a:cubicBezTo>
                    <a:pt x="45" y="121"/>
                    <a:pt x="0" y="270"/>
                    <a:pt x="45" y="390"/>
                  </a:cubicBezTo>
                  <a:cubicBezTo>
                    <a:pt x="90" y="494"/>
                    <a:pt x="210" y="553"/>
                    <a:pt x="329" y="553"/>
                  </a:cubicBezTo>
                  <a:cubicBezTo>
                    <a:pt x="448" y="539"/>
                    <a:pt x="552" y="450"/>
                    <a:pt x="568" y="344"/>
                  </a:cubicBezTo>
                  <a:cubicBezTo>
                    <a:pt x="614" y="151"/>
                    <a:pt x="458"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9"/>
            <p:cNvSpPr/>
            <p:nvPr/>
          </p:nvSpPr>
          <p:spPr>
            <a:xfrm>
              <a:off x="2634005" y="1701999"/>
              <a:ext cx="15356" cy="13778"/>
            </a:xfrm>
            <a:custGeom>
              <a:rect b="b" l="l" r="r" t="t"/>
              <a:pathLst>
                <a:path extrusionOk="0" h="550" w="613">
                  <a:moveTo>
                    <a:pt x="302" y="0"/>
                  </a:moveTo>
                  <a:cubicBezTo>
                    <a:pt x="266" y="0"/>
                    <a:pt x="230" y="7"/>
                    <a:pt x="194" y="21"/>
                  </a:cubicBezTo>
                  <a:cubicBezTo>
                    <a:pt x="60" y="81"/>
                    <a:pt x="0" y="244"/>
                    <a:pt x="45" y="379"/>
                  </a:cubicBezTo>
                  <a:cubicBezTo>
                    <a:pt x="90" y="481"/>
                    <a:pt x="197" y="549"/>
                    <a:pt x="311" y="549"/>
                  </a:cubicBezTo>
                  <a:cubicBezTo>
                    <a:pt x="347" y="549"/>
                    <a:pt x="383" y="543"/>
                    <a:pt x="419" y="529"/>
                  </a:cubicBezTo>
                  <a:cubicBezTo>
                    <a:pt x="552" y="469"/>
                    <a:pt x="612" y="304"/>
                    <a:pt x="568" y="170"/>
                  </a:cubicBezTo>
                  <a:cubicBezTo>
                    <a:pt x="522" y="68"/>
                    <a:pt x="416" y="0"/>
                    <a:pt x="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9"/>
            <p:cNvSpPr/>
            <p:nvPr/>
          </p:nvSpPr>
          <p:spPr>
            <a:xfrm>
              <a:off x="2634005" y="1795861"/>
              <a:ext cx="15356" cy="13778"/>
            </a:xfrm>
            <a:custGeom>
              <a:rect b="b" l="l" r="r" t="t"/>
              <a:pathLst>
                <a:path extrusionOk="0" h="550" w="613">
                  <a:moveTo>
                    <a:pt x="301" y="1"/>
                  </a:moveTo>
                  <a:cubicBezTo>
                    <a:pt x="266" y="1"/>
                    <a:pt x="229" y="7"/>
                    <a:pt x="194" y="21"/>
                  </a:cubicBezTo>
                  <a:cubicBezTo>
                    <a:pt x="60" y="81"/>
                    <a:pt x="0" y="246"/>
                    <a:pt x="45" y="380"/>
                  </a:cubicBezTo>
                  <a:cubicBezTo>
                    <a:pt x="90" y="483"/>
                    <a:pt x="197" y="550"/>
                    <a:pt x="311" y="550"/>
                  </a:cubicBezTo>
                  <a:cubicBezTo>
                    <a:pt x="346" y="550"/>
                    <a:pt x="383" y="543"/>
                    <a:pt x="419" y="529"/>
                  </a:cubicBezTo>
                  <a:cubicBezTo>
                    <a:pt x="552" y="469"/>
                    <a:pt x="612" y="306"/>
                    <a:pt x="568" y="171"/>
                  </a:cubicBezTo>
                  <a:cubicBezTo>
                    <a:pt x="522" y="69"/>
                    <a:pt x="416" y="1"/>
                    <a:pt x="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9"/>
            <p:cNvSpPr/>
            <p:nvPr/>
          </p:nvSpPr>
          <p:spPr>
            <a:xfrm>
              <a:off x="2547582" y="1506509"/>
              <a:ext cx="264503" cy="353481"/>
            </a:xfrm>
            <a:custGeom>
              <a:rect b="b" l="l" r="r" t="t"/>
              <a:pathLst>
                <a:path extrusionOk="0" h="14111" w="10559">
                  <a:moveTo>
                    <a:pt x="7243" y="7421"/>
                  </a:moveTo>
                  <a:lnTo>
                    <a:pt x="7602" y="7765"/>
                  </a:lnTo>
                  <a:lnTo>
                    <a:pt x="7602" y="8407"/>
                  </a:lnTo>
                  <a:lnTo>
                    <a:pt x="7243" y="8735"/>
                  </a:lnTo>
                  <a:lnTo>
                    <a:pt x="3271" y="8735"/>
                  </a:lnTo>
                  <a:lnTo>
                    <a:pt x="2957" y="8407"/>
                  </a:lnTo>
                  <a:lnTo>
                    <a:pt x="2957" y="7750"/>
                  </a:lnTo>
                  <a:lnTo>
                    <a:pt x="3271" y="7421"/>
                  </a:lnTo>
                  <a:close/>
                  <a:moveTo>
                    <a:pt x="7243" y="9288"/>
                  </a:moveTo>
                  <a:lnTo>
                    <a:pt x="7602" y="9631"/>
                  </a:lnTo>
                  <a:lnTo>
                    <a:pt x="7602" y="10274"/>
                  </a:lnTo>
                  <a:lnTo>
                    <a:pt x="7243" y="10617"/>
                  </a:lnTo>
                  <a:lnTo>
                    <a:pt x="3271" y="10617"/>
                  </a:lnTo>
                  <a:lnTo>
                    <a:pt x="2957" y="10288"/>
                  </a:lnTo>
                  <a:lnTo>
                    <a:pt x="2957" y="9617"/>
                  </a:lnTo>
                  <a:lnTo>
                    <a:pt x="3271" y="9288"/>
                  </a:lnTo>
                  <a:close/>
                  <a:moveTo>
                    <a:pt x="7243" y="11170"/>
                  </a:moveTo>
                  <a:lnTo>
                    <a:pt x="7602" y="11498"/>
                  </a:lnTo>
                  <a:lnTo>
                    <a:pt x="7602" y="12140"/>
                  </a:lnTo>
                  <a:lnTo>
                    <a:pt x="7243" y="12484"/>
                  </a:lnTo>
                  <a:lnTo>
                    <a:pt x="3271" y="12484"/>
                  </a:lnTo>
                  <a:lnTo>
                    <a:pt x="2957" y="12155"/>
                  </a:lnTo>
                  <a:lnTo>
                    <a:pt x="2957" y="11498"/>
                  </a:lnTo>
                  <a:lnTo>
                    <a:pt x="3271" y="11170"/>
                  </a:lnTo>
                  <a:close/>
                  <a:moveTo>
                    <a:pt x="5153" y="0"/>
                  </a:moveTo>
                  <a:cubicBezTo>
                    <a:pt x="3660" y="0"/>
                    <a:pt x="2420" y="1046"/>
                    <a:pt x="2136" y="2479"/>
                  </a:cubicBezTo>
                  <a:cubicBezTo>
                    <a:pt x="1165" y="2523"/>
                    <a:pt x="389" y="3330"/>
                    <a:pt x="389" y="4315"/>
                  </a:cubicBezTo>
                  <a:cubicBezTo>
                    <a:pt x="389" y="5316"/>
                    <a:pt x="1211" y="6137"/>
                    <a:pt x="2226" y="6137"/>
                  </a:cubicBezTo>
                  <a:lnTo>
                    <a:pt x="5003" y="6137"/>
                  </a:lnTo>
                  <a:lnTo>
                    <a:pt x="5003" y="6869"/>
                  </a:lnTo>
                  <a:lnTo>
                    <a:pt x="3152" y="6869"/>
                  </a:lnTo>
                  <a:cubicBezTo>
                    <a:pt x="3077" y="6869"/>
                    <a:pt x="3002" y="6899"/>
                    <a:pt x="2957" y="6959"/>
                  </a:cubicBezTo>
                  <a:lnTo>
                    <a:pt x="2495" y="7451"/>
                  </a:lnTo>
                  <a:cubicBezTo>
                    <a:pt x="2435" y="7496"/>
                    <a:pt x="2405" y="7571"/>
                    <a:pt x="2405" y="7646"/>
                  </a:cubicBezTo>
                  <a:lnTo>
                    <a:pt x="2405" y="8526"/>
                  </a:lnTo>
                  <a:cubicBezTo>
                    <a:pt x="2405" y="8586"/>
                    <a:pt x="2435" y="8661"/>
                    <a:pt x="2495" y="8705"/>
                  </a:cubicBezTo>
                  <a:lnTo>
                    <a:pt x="2778" y="9020"/>
                  </a:lnTo>
                  <a:lnTo>
                    <a:pt x="2495" y="9318"/>
                  </a:lnTo>
                  <a:cubicBezTo>
                    <a:pt x="2435" y="9378"/>
                    <a:pt x="2405" y="9438"/>
                    <a:pt x="2405" y="9512"/>
                  </a:cubicBezTo>
                  <a:lnTo>
                    <a:pt x="2405" y="10393"/>
                  </a:lnTo>
                  <a:cubicBezTo>
                    <a:pt x="2405" y="10467"/>
                    <a:pt x="2435" y="10527"/>
                    <a:pt x="2495" y="10587"/>
                  </a:cubicBezTo>
                  <a:lnTo>
                    <a:pt x="2778" y="10885"/>
                  </a:lnTo>
                  <a:lnTo>
                    <a:pt x="2495" y="11200"/>
                  </a:lnTo>
                  <a:cubicBezTo>
                    <a:pt x="2435" y="11244"/>
                    <a:pt x="2405" y="11319"/>
                    <a:pt x="2405" y="11379"/>
                  </a:cubicBezTo>
                  <a:lnTo>
                    <a:pt x="2405" y="11543"/>
                  </a:lnTo>
                  <a:lnTo>
                    <a:pt x="822" y="11543"/>
                  </a:lnTo>
                  <a:cubicBezTo>
                    <a:pt x="673" y="11543"/>
                    <a:pt x="554" y="11423"/>
                    <a:pt x="554" y="11274"/>
                  </a:cubicBezTo>
                  <a:lnTo>
                    <a:pt x="554" y="8661"/>
                  </a:lnTo>
                  <a:cubicBezTo>
                    <a:pt x="554" y="8542"/>
                    <a:pt x="613" y="8422"/>
                    <a:pt x="687" y="8333"/>
                  </a:cubicBezTo>
                  <a:lnTo>
                    <a:pt x="1135" y="7885"/>
                  </a:lnTo>
                  <a:lnTo>
                    <a:pt x="1135" y="8078"/>
                  </a:lnTo>
                  <a:cubicBezTo>
                    <a:pt x="1135" y="8228"/>
                    <a:pt x="1255" y="8347"/>
                    <a:pt x="1420" y="8347"/>
                  </a:cubicBezTo>
                  <a:cubicBezTo>
                    <a:pt x="1569" y="8347"/>
                    <a:pt x="1688" y="8228"/>
                    <a:pt x="1688" y="8078"/>
                  </a:cubicBezTo>
                  <a:lnTo>
                    <a:pt x="1688" y="7228"/>
                  </a:lnTo>
                  <a:cubicBezTo>
                    <a:pt x="1688" y="7078"/>
                    <a:pt x="1569" y="6943"/>
                    <a:pt x="1420" y="6943"/>
                  </a:cubicBezTo>
                  <a:lnTo>
                    <a:pt x="538" y="6943"/>
                  </a:lnTo>
                  <a:cubicBezTo>
                    <a:pt x="389" y="6943"/>
                    <a:pt x="269" y="7078"/>
                    <a:pt x="269" y="7228"/>
                  </a:cubicBezTo>
                  <a:cubicBezTo>
                    <a:pt x="269" y="7377"/>
                    <a:pt x="389" y="7496"/>
                    <a:pt x="538" y="7496"/>
                  </a:cubicBezTo>
                  <a:lnTo>
                    <a:pt x="747" y="7496"/>
                  </a:lnTo>
                  <a:lnTo>
                    <a:pt x="299" y="7944"/>
                  </a:lnTo>
                  <a:cubicBezTo>
                    <a:pt x="106" y="8138"/>
                    <a:pt x="0" y="8392"/>
                    <a:pt x="0" y="8661"/>
                  </a:cubicBezTo>
                  <a:lnTo>
                    <a:pt x="0" y="11274"/>
                  </a:lnTo>
                  <a:cubicBezTo>
                    <a:pt x="0" y="11737"/>
                    <a:pt x="374" y="12096"/>
                    <a:pt x="822" y="12096"/>
                  </a:cubicBezTo>
                  <a:lnTo>
                    <a:pt x="2405" y="12096"/>
                  </a:lnTo>
                  <a:lnTo>
                    <a:pt x="2405" y="12259"/>
                  </a:lnTo>
                  <a:cubicBezTo>
                    <a:pt x="2405" y="12335"/>
                    <a:pt x="2435" y="12409"/>
                    <a:pt x="2495" y="12454"/>
                  </a:cubicBezTo>
                  <a:lnTo>
                    <a:pt x="2957" y="12946"/>
                  </a:lnTo>
                  <a:cubicBezTo>
                    <a:pt x="3002" y="13006"/>
                    <a:pt x="3077" y="13036"/>
                    <a:pt x="3152" y="13036"/>
                  </a:cubicBezTo>
                  <a:lnTo>
                    <a:pt x="3480" y="13036"/>
                  </a:lnTo>
                  <a:lnTo>
                    <a:pt x="3480" y="13559"/>
                  </a:lnTo>
                  <a:lnTo>
                    <a:pt x="3212" y="13559"/>
                  </a:lnTo>
                  <a:cubicBezTo>
                    <a:pt x="3062" y="13559"/>
                    <a:pt x="2927" y="13678"/>
                    <a:pt x="2927" y="13828"/>
                  </a:cubicBezTo>
                  <a:cubicBezTo>
                    <a:pt x="2927" y="13991"/>
                    <a:pt x="3062" y="14111"/>
                    <a:pt x="3212" y="14111"/>
                  </a:cubicBezTo>
                  <a:lnTo>
                    <a:pt x="4346" y="14111"/>
                  </a:lnTo>
                  <a:cubicBezTo>
                    <a:pt x="4496" y="14111"/>
                    <a:pt x="4615" y="13991"/>
                    <a:pt x="4615" y="13828"/>
                  </a:cubicBezTo>
                  <a:cubicBezTo>
                    <a:pt x="4615" y="13678"/>
                    <a:pt x="4496" y="13559"/>
                    <a:pt x="4346" y="13559"/>
                  </a:cubicBezTo>
                  <a:lnTo>
                    <a:pt x="4032" y="13559"/>
                  </a:lnTo>
                  <a:lnTo>
                    <a:pt x="4032" y="13036"/>
                  </a:lnTo>
                  <a:lnTo>
                    <a:pt x="6586" y="13036"/>
                  </a:lnTo>
                  <a:lnTo>
                    <a:pt x="6586" y="13559"/>
                  </a:lnTo>
                  <a:lnTo>
                    <a:pt x="6317" y="13559"/>
                  </a:lnTo>
                  <a:cubicBezTo>
                    <a:pt x="6168" y="13559"/>
                    <a:pt x="6049" y="13678"/>
                    <a:pt x="6049" y="13828"/>
                  </a:cubicBezTo>
                  <a:cubicBezTo>
                    <a:pt x="6049" y="13991"/>
                    <a:pt x="6168" y="14111"/>
                    <a:pt x="6317" y="14111"/>
                  </a:cubicBezTo>
                  <a:lnTo>
                    <a:pt x="7452" y="14111"/>
                  </a:lnTo>
                  <a:cubicBezTo>
                    <a:pt x="7602" y="14111"/>
                    <a:pt x="7735" y="13991"/>
                    <a:pt x="7735" y="13828"/>
                  </a:cubicBezTo>
                  <a:cubicBezTo>
                    <a:pt x="7735" y="13678"/>
                    <a:pt x="7602" y="13559"/>
                    <a:pt x="7452" y="13559"/>
                  </a:cubicBezTo>
                  <a:lnTo>
                    <a:pt x="7138" y="13559"/>
                  </a:lnTo>
                  <a:lnTo>
                    <a:pt x="7138" y="13036"/>
                  </a:lnTo>
                  <a:lnTo>
                    <a:pt x="7363" y="13036"/>
                  </a:lnTo>
                  <a:cubicBezTo>
                    <a:pt x="7422" y="13036"/>
                    <a:pt x="7497" y="13006"/>
                    <a:pt x="7542" y="12962"/>
                  </a:cubicBezTo>
                  <a:lnTo>
                    <a:pt x="8080" y="12468"/>
                  </a:lnTo>
                  <a:cubicBezTo>
                    <a:pt x="8124" y="12409"/>
                    <a:pt x="8154" y="12335"/>
                    <a:pt x="8154" y="12259"/>
                  </a:cubicBezTo>
                  <a:lnTo>
                    <a:pt x="8154" y="11379"/>
                  </a:lnTo>
                  <a:cubicBezTo>
                    <a:pt x="8154" y="11304"/>
                    <a:pt x="8124" y="11230"/>
                    <a:pt x="8080" y="11184"/>
                  </a:cubicBezTo>
                  <a:lnTo>
                    <a:pt x="7765" y="10885"/>
                  </a:lnTo>
                  <a:lnTo>
                    <a:pt x="8080" y="10587"/>
                  </a:lnTo>
                  <a:cubicBezTo>
                    <a:pt x="8124" y="10543"/>
                    <a:pt x="8154" y="10467"/>
                    <a:pt x="8154" y="10393"/>
                  </a:cubicBezTo>
                  <a:lnTo>
                    <a:pt x="8154" y="10228"/>
                  </a:lnTo>
                  <a:lnTo>
                    <a:pt x="9736" y="10228"/>
                  </a:lnTo>
                  <a:cubicBezTo>
                    <a:pt x="10200" y="10228"/>
                    <a:pt x="10558" y="9856"/>
                    <a:pt x="10558" y="9408"/>
                  </a:cubicBezTo>
                  <a:lnTo>
                    <a:pt x="10558" y="8661"/>
                  </a:lnTo>
                  <a:cubicBezTo>
                    <a:pt x="10558" y="8392"/>
                    <a:pt x="10453" y="8138"/>
                    <a:pt x="10274" y="7944"/>
                  </a:cubicBezTo>
                  <a:lnTo>
                    <a:pt x="9826" y="7496"/>
                  </a:lnTo>
                  <a:lnTo>
                    <a:pt x="10021" y="7496"/>
                  </a:lnTo>
                  <a:cubicBezTo>
                    <a:pt x="10184" y="7496"/>
                    <a:pt x="10304" y="7377"/>
                    <a:pt x="10304" y="7228"/>
                  </a:cubicBezTo>
                  <a:cubicBezTo>
                    <a:pt x="10304" y="7078"/>
                    <a:pt x="10184" y="6943"/>
                    <a:pt x="10021" y="6943"/>
                  </a:cubicBezTo>
                  <a:lnTo>
                    <a:pt x="9155" y="6943"/>
                  </a:lnTo>
                  <a:cubicBezTo>
                    <a:pt x="9005" y="6943"/>
                    <a:pt x="8886" y="7078"/>
                    <a:pt x="8886" y="7228"/>
                  </a:cubicBezTo>
                  <a:lnTo>
                    <a:pt x="8886" y="8078"/>
                  </a:lnTo>
                  <a:cubicBezTo>
                    <a:pt x="8886" y="8228"/>
                    <a:pt x="9005" y="8347"/>
                    <a:pt x="9155" y="8347"/>
                  </a:cubicBezTo>
                  <a:cubicBezTo>
                    <a:pt x="9304" y="8347"/>
                    <a:pt x="9438" y="8228"/>
                    <a:pt x="9438" y="8078"/>
                  </a:cubicBezTo>
                  <a:lnTo>
                    <a:pt x="9438" y="7885"/>
                  </a:lnTo>
                  <a:lnTo>
                    <a:pt x="9871" y="8333"/>
                  </a:lnTo>
                  <a:cubicBezTo>
                    <a:pt x="9961" y="8422"/>
                    <a:pt x="10005" y="8542"/>
                    <a:pt x="10005" y="8661"/>
                  </a:cubicBezTo>
                  <a:lnTo>
                    <a:pt x="10005" y="9408"/>
                  </a:lnTo>
                  <a:cubicBezTo>
                    <a:pt x="10005" y="9557"/>
                    <a:pt x="9886" y="9677"/>
                    <a:pt x="9736" y="9677"/>
                  </a:cubicBezTo>
                  <a:lnTo>
                    <a:pt x="8154" y="9677"/>
                  </a:lnTo>
                  <a:lnTo>
                    <a:pt x="8154" y="9512"/>
                  </a:lnTo>
                  <a:cubicBezTo>
                    <a:pt x="8154" y="9438"/>
                    <a:pt x="8124" y="9362"/>
                    <a:pt x="8080" y="9318"/>
                  </a:cubicBezTo>
                  <a:lnTo>
                    <a:pt x="7765" y="9020"/>
                  </a:lnTo>
                  <a:lnTo>
                    <a:pt x="8080" y="8721"/>
                  </a:lnTo>
                  <a:cubicBezTo>
                    <a:pt x="8124" y="8661"/>
                    <a:pt x="8154" y="8601"/>
                    <a:pt x="8154" y="8526"/>
                  </a:cubicBezTo>
                  <a:lnTo>
                    <a:pt x="8154" y="7646"/>
                  </a:lnTo>
                  <a:cubicBezTo>
                    <a:pt x="8154" y="7571"/>
                    <a:pt x="8124" y="7496"/>
                    <a:pt x="8080" y="7437"/>
                  </a:cubicBezTo>
                  <a:lnTo>
                    <a:pt x="7542" y="6943"/>
                  </a:lnTo>
                  <a:cubicBezTo>
                    <a:pt x="7497" y="6899"/>
                    <a:pt x="7422" y="6869"/>
                    <a:pt x="7363" y="6869"/>
                  </a:cubicBezTo>
                  <a:lnTo>
                    <a:pt x="5555" y="6869"/>
                  </a:lnTo>
                  <a:lnTo>
                    <a:pt x="5555" y="6137"/>
                  </a:lnTo>
                  <a:lnTo>
                    <a:pt x="8199" y="6137"/>
                  </a:lnTo>
                  <a:cubicBezTo>
                    <a:pt x="8960" y="6137"/>
                    <a:pt x="9677" y="5749"/>
                    <a:pt x="10110" y="5107"/>
                  </a:cubicBezTo>
                  <a:cubicBezTo>
                    <a:pt x="10200" y="4988"/>
                    <a:pt x="10170" y="4809"/>
                    <a:pt x="10051" y="4733"/>
                  </a:cubicBezTo>
                  <a:cubicBezTo>
                    <a:pt x="9997" y="4698"/>
                    <a:pt x="9940" y="4681"/>
                    <a:pt x="9884" y="4681"/>
                  </a:cubicBezTo>
                  <a:cubicBezTo>
                    <a:pt x="9798" y="4681"/>
                    <a:pt x="9717" y="4721"/>
                    <a:pt x="9662" y="4793"/>
                  </a:cubicBezTo>
                  <a:cubicBezTo>
                    <a:pt x="9318" y="5301"/>
                    <a:pt x="8766" y="5585"/>
                    <a:pt x="8199" y="5585"/>
                  </a:cubicBezTo>
                  <a:lnTo>
                    <a:pt x="5555" y="5585"/>
                  </a:lnTo>
                  <a:lnTo>
                    <a:pt x="5555" y="4838"/>
                  </a:lnTo>
                  <a:lnTo>
                    <a:pt x="5705" y="4972"/>
                  </a:lnTo>
                  <a:cubicBezTo>
                    <a:pt x="5757" y="5032"/>
                    <a:pt x="5828" y="5062"/>
                    <a:pt x="5899" y="5062"/>
                  </a:cubicBezTo>
                  <a:cubicBezTo>
                    <a:pt x="5970" y="5062"/>
                    <a:pt x="6041" y="5032"/>
                    <a:pt x="6093" y="4972"/>
                  </a:cubicBezTo>
                  <a:cubicBezTo>
                    <a:pt x="6198" y="4868"/>
                    <a:pt x="6198" y="4689"/>
                    <a:pt x="6093" y="4584"/>
                  </a:cubicBezTo>
                  <a:lnTo>
                    <a:pt x="5481" y="3972"/>
                  </a:lnTo>
                  <a:cubicBezTo>
                    <a:pt x="5429" y="3920"/>
                    <a:pt x="5358" y="3894"/>
                    <a:pt x="5287" y="3894"/>
                  </a:cubicBezTo>
                  <a:cubicBezTo>
                    <a:pt x="5216" y="3894"/>
                    <a:pt x="5145" y="3920"/>
                    <a:pt x="5093" y="3972"/>
                  </a:cubicBezTo>
                  <a:lnTo>
                    <a:pt x="4480" y="4584"/>
                  </a:lnTo>
                  <a:cubicBezTo>
                    <a:pt x="4376" y="4689"/>
                    <a:pt x="4376" y="4868"/>
                    <a:pt x="4480" y="4972"/>
                  </a:cubicBezTo>
                  <a:cubicBezTo>
                    <a:pt x="4533" y="5025"/>
                    <a:pt x="4604" y="5051"/>
                    <a:pt x="4675" y="5051"/>
                  </a:cubicBezTo>
                  <a:cubicBezTo>
                    <a:pt x="4746" y="5051"/>
                    <a:pt x="4816" y="5025"/>
                    <a:pt x="4868" y="4972"/>
                  </a:cubicBezTo>
                  <a:lnTo>
                    <a:pt x="5003" y="4838"/>
                  </a:lnTo>
                  <a:lnTo>
                    <a:pt x="5003" y="5585"/>
                  </a:lnTo>
                  <a:lnTo>
                    <a:pt x="2226" y="5585"/>
                  </a:lnTo>
                  <a:cubicBezTo>
                    <a:pt x="1509" y="5585"/>
                    <a:pt x="942" y="5018"/>
                    <a:pt x="942" y="4315"/>
                  </a:cubicBezTo>
                  <a:cubicBezTo>
                    <a:pt x="942" y="3614"/>
                    <a:pt x="1509" y="3031"/>
                    <a:pt x="2226" y="3031"/>
                  </a:cubicBezTo>
                  <a:cubicBezTo>
                    <a:pt x="2256" y="3031"/>
                    <a:pt x="2300" y="3031"/>
                    <a:pt x="2345" y="3047"/>
                  </a:cubicBezTo>
                  <a:cubicBezTo>
                    <a:pt x="2354" y="3047"/>
                    <a:pt x="2362" y="3048"/>
                    <a:pt x="2370" y="3048"/>
                  </a:cubicBezTo>
                  <a:cubicBezTo>
                    <a:pt x="2509" y="3048"/>
                    <a:pt x="2629" y="2933"/>
                    <a:pt x="2644" y="2792"/>
                  </a:cubicBezTo>
                  <a:cubicBezTo>
                    <a:pt x="2793" y="1523"/>
                    <a:pt x="3869" y="552"/>
                    <a:pt x="5153" y="552"/>
                  </a:cubicBezTo>
                  <a:cubicBezTo>
                    <a:pt x="6108" y="552"/>
                    <a:pt x="6975" y="1090"/>
                    <a:pt x="7407" y="1942"/>
                  </a:cubicBezTo>
                  <a:cubicBezTo>
                    <a:pt x="7456" y="2041"/>
                    <a:pt x="7558" y="2099"/>
                    <a:pt x="7659" y="2099"/>
                  </a:cubicBezTo>
                  <a:cubicBezTo>
                    <a:pt x="7680" y="2099"/>
                    <a:pt x="7701" y="2096"/>
                    <a:pt x="7721" y="2091"/>
                  </a:cubicBezTo>
                  <a:cubicBezTo>
                    <a:pt x="7870" y="2046"/>
                    <a:pt x="8034" y="2016"/>
                    <a:pt x="8199" y="2016"/>
                  </a:cubicBezTo>
                  <a:cubicBezTo>
                    <a:pt x="8766" y="2016"/>
                    <a:pt x="9304" y="2314"/>
                    <a:pt x="9647" y="2808"/>
                  </a:cubicBezTo>
                  <a:cubicBezTo>
                    <a:pt x="9701" y="2880"/>
                    <a:pt x="9788" y="2920"/>
                    <a:pt x="9875" y="2920"/>
                  </a:cubicBezTo>
                  <a:cubicBezTo>
                    <a:pt x="9932" y="2920"/>
                    <a:pt x="9988" y="2903"/>
                    <a:pt x="10035" y="2867"/>
                  </a:cubicBezTo>
                  <a:cubicBezTo>
                    <a:pt x="10155" y="2778"/>
                    <a:pt x="10184" y="2613"/>
                    <a:pt x="10095" y="2494"/>
                  </a:cubicBezTo>
                  <a:cubicBezTo>
                    <a:pt x="9662" y="1852"/>
                    <a:pt x="8946" y="1478"/>
                    <a:pt x="8199" y="1478"/>
                  </a:cubicBezTo>
                  <a:cubicBezTo>
                    <a:pt x="8064" y="1478"/>
                    <a:pt x="7930" y="1478"/>
                    <a:pt x="7795" y="1508"/>
                  </a:cubicBezTo>
                  <a:cubicBezTo>
                    <a:pt x="7243" y="568"/>
                    <a:pt x="6242" y="0"/>
                    <a:pt x="5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9"/>
            <p:cNvSpPr/>
            <p:nvPr/>
          </p:nvSpPr>
          <p:spPr>
            <a:xfrm>
              <a:off x="2795602" y="1595060"/>
              <a:ext cx="16834" cy="13577"/>
            </a:xfrm>
            <a:custGeom>
              <a:rect b="b" l="l" r="r" t="t"/>
              <a:pathLst>
                <a:path extrusionOk="0" h="542" w="672">
                  <a:moveTo>
                    <a:pt x="347" y="1"/>
                  </a:moveTo>
                  <a:cubicBezTo>
                    <a:pt x="294" y="1"/>
                    <a:pt x="241" y="16"/>
                    <a:pt x="194" y="49"/>
                  </a:cubicBezTo>
                  <a:cubicBezTo>
                    <a:pt x="0" y="169"/>
                    <a:pt x="60" y="497"/>
                    <a:pt x="299" y="541"/>
                  </a:cubicBezTo>
                  <a:lnTo>
                    <a:pt x="403" y="541"/>
                  </a:lnTo>
                  <a:cubicBezTo>
                    <a:pt x="568" y="511"/>
                    <a:pt x="672" y="332"/>
                    <a:pt x="612" y="183"/>
                  </a:cubicBezTo>
                  <a:cubicBezTo>
                    <a:pt x="571" y="71"/>
                    <a:pt x="461"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49"/>
          <p:cNvGrpSpPr/>
          <p:nvPr/>
        </p:nvGrpSpPr>
        <p:grpSpPr>
          <a:xfrm>
            <a:off x="3303566" y="1506509"/>
            <a:ext cx="249147" cy="353481"/>
            <a:chOff x="3303566" y="1506509"/>
            <a:chExt cx="249147" cy="353481"/>
          </a:xfrm>
        </p:grpSpPr>
        <p:sp>
          <p:nvSpPr>
            <p:cNvPr id="821" name="Google Shape;821;p49"/>
            <p:cNvSpPr/>
            <p:nvPr/>
          </p:nvSpPr>
          <p:spPr>
            <a:xfrm>
              <a:off x="3385480" y="1712244"/>
              <a:ext cx="49399" cy="13853"/>
            </a:xfrm>
            <a:custGeom>
              <a:rect b="b" l="l" r="r" t="t"/>
              <a:pathLst>
                <a:path extrusionOk="0" h="553" w="1972">
                  <a:moveTo>
                    <a:pt x="269" y="0"/>
                  </a:moveTo>
                  <a:cubicBezTo>
                    <a:pt x="120" y="0"/>
                    <a:pt x="0" y="120"/>
                    <a:pt x="0" y="283"/>
                  </a:cubicBezTo>
                  <a:cubicBezTo>
                    <a:pt x="0" y="433"/>
                    <a:pt x="120" y="552"/>
                    <a:pt x="269" y="552"/>
                  </a:cubicBezTo>
                  <a:lnTo>
                    <a:pt x="1702" y="552"/>
                  </a:lnTo>
                  <a:cubicBezTo>
                    <a:pt x="1852" y="552"/>
                    <a:pt x="1971" y="433"/>
                    <a:pt x="1971" y="283"/>
                  </a:cubicBezTo>
                  <a:cubicBezTo>
                    <a:pt x="1971" y="120"/>
                    <a:pt x="1852"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a:off x="3385480" y="1749644"/>
              <a:ext cx="85295" cy="13853"/>
            </a:xfrm>
            <a:custGeom>
              <a:rect b="b" l="l" r="r" t="t"/>
              <a:pathLst>
                <a:path extrusionOk="0" h="553" w="3405">
                  <a:moveTo>
                    <a:pt x="269" y="0"/>
                  </a:moveTo>
                  <a:cubicBezTo>
                    <a:pt x="120" y="0"/>
                    <a:pt x="0" y="134"/>
                    <a:pt x="0" y="284"/>
                  </a:cubicBezTo>
                  <a:cubicBezTo>
                    <a:pt x="0" y="433"/>
                    <a:pt x="120" y="552"/>
                    <a:pt x="269" y="552"/>
                  </a:cubicBezTo>
                  <a:lnTo>
                    <a:pt x="3122" y="552"/>
                  </a:lnTo>
                  <a:cubicBezTo>
                    <a:pt x="3271" y="552"/>
                    <a:pt x="3405" y="433"/>
                    <a:pt x="3405" y="284"/>
                  </a:cubicBezTo>
                  <a:cubicBezTo>
                    <a:pt x="3405" y="134"/>
                    <a:pt x="3271" y="0"/>
                    <a:pt x="3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3385480" y="1777675"/>
              <a:ext cx="85295" cy="13878"/>
            </a:xfrm>
            <a:custGeom>
              <a:rect b="b" l="l" r="r" t="t"/>
              <a:pathLst>
                <a:path extrusionOk="0" h="554" w="3405">
                  <a:moveTo>
                    <a:pt x="269" y="1"/>
                  </a:moveTo>
                  <a:cubicBezTo>
                    <a:pt x="120" y="1"/>
                    <a:pt x="0" y="120"/>
                    <a:pt x="0" y="285"/>
                  </a:cubicBezTo>
                  <a:cubicBezTo>
                    <a:pt x="0" y="434"/>
                    <a:pt x="120" y="554"/>
                    <a:pt x="269" y="554"/>
                  </a:cubicBezTo>
                  <a:lnTo>
                    <a:pt x="3122" y="554"/>
                  </a:lnTo>
                  <a:cubicBezTo>
                    <a:pt x="3271" y="554"/>
                    <a:pt x="3405" y="434"/>
                    <a:pt x="3405" y="285"/>
                  </a:cubicBezTo>
                  <a:cubicBezTo>
                    <a:pt x="3405" y="120"/>
                    <a:pt x="3271"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a:off x="3421026" y="1813972"/>
              <a:ext cx="49749" cy="13853"/>
            </a:xfrm>
            <a:custGeom>
              <a:rect b="b" l="l" r="r" t="t"/>
              <a:pathLst>
                <a:path extrusionOk="0" h="553" w="1986">
                  <a:moveTo>
                    <a:pt x="283" y="1"/>
                  </a:moveTo>
                  <a:cubicBezTo>
                    <a:pt x="120" y="1"/>
                    <a:pt x="0" y="135"/>
                    <a:pt x="0" y="284"/>
                  </a:cubicBezTo>
                  <a:cubicBezTo>
                    <a:pt x="0" y="433"/>
                    <a:pt x="120" y="553"/>
                    <a:pt x="283" y="553"/>
                  </a:cubicBezTo>
                  <a:lnTo>
                    <a:pt x="1703" y="553"/>
                  </a:lnTo>
                  <a:cubicBezTo>
                    <a:pt x="1852" y="553"/>
                    <a:pt x="1986" y="433"/>
                    <a:pt x="1986" y="284"/>
                  </a:cubicBezTo>
                  <a:cubicBezTo>
                    <a:pt x="1986" y="135"/>
                    <a:pt x="1852" y="1"/>
                    <a:pt x="1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p:nvPr/>
          </p:nvSpPr>
          <p:spPr>
            <a:xfrm>
              <a:off x="3303566" y="1506509"/>
              <a:ext cx="249147" cy="353481"/>
            </a:xfrm>
            <a:custGeom>
              <a:rect b="b" l="l" r="r" t="t"/>
              <a:pathLst>
                <a:path extrusionOk="0" h="14111" w="9946">
                  <a:moveTo>
                    <a:pt x="4674" y="552"/>
                  </a:moveTo>
                  <a:cubicBezTo>
                    <a:pt x="5615" y="552"/>
                    <a:pt x="6451" y="1076"/>
                    <a:pt x="6869" y="1912"/>
                  </a:cubicBezTo>
                  <a:cubicBezTo>
                    <a:pt x="6919" y="2011"/>
                    <a:pt x="7019" y="2069"/>
                    <a:pt x="7129" y="2069"/>
                  </a:cubicBezTo>
                  <a:cubicBezTo>
                    <a:pt x="7152" y="2069"/>
                    <a:pt x="7175" y="2066"/>
                    <a:pt x="7198" y="2061"/>
                  </a:cubicBezTo>
                  <a:cubicBezTo>
                    <a:pt x="7347" y="2016"/>
                    <a:pt x="7497" y="2001"/>
                    <a:pt x="7646" y="2001"/>
                  </a:cubicBezTo>
                  <a:cubicBezTo>
                    <a:pt x="8094" y="2001"/>
                    <a:pt x="8542" y="2181"/>
                    <a:pt x="8870" y="2509"/>
                  </a:cubicBezTo>
                  <a:cubicBezTo>
                    <a:pt x="9213" y="2852"/>
                    <a:pt x="9392" y="3286"/>
                    <a:pt x="9392" y="3733"/>
                  </a:cubicBezTo>
                  <a:cubicBezTo>
                    <a:pt x="9392" y="4689"/>
                    <a:pt x="8602" y="5480"/>
                    <a:pt x="7646" y="5480"/>
                  </a:cubicBezTo>
                  <a:cubicBezTo>
                    <a:pt x="7736" y="5211"/>
                    <a:pt x="7765" y="4928"/>
                    <a:pt x="7765" y="4644"/>
                  </a:cubicBezTo>
                  <a:cubicBezTo>
                    <a:pt x="7765" y="3106"/>
                    <a:pt x="6511" y="1852"/>
                    <a:pt x="4972" y="1852"/>
                  </a:cubicBezTo>
                  <a:cubicBezTo>
                    <a:pt x="3644" y="1852"/>
                    <a:pt x="2539" y="2778"/>
                    <a:pt x="2240" y="4017"/>
                  </a:cubicBezTo>
                  <a:cubicBezTo>
                    <a:pt x="2195" y="4211"/>
                    <a:pt x="2181" y="4435"/>
                    <a:pt x="2181" y="4644"/>
                  </a:cubicBezTo>
                  <a:cubicBezTo>
                    <a:pt x="2181" y="4928"/>
                    <a:pt x="2211" y="5211"/>
                    <a:pt x="2300" y="5480"/>
                  </a:cubicBezTo>
                  <a:lnTo>
                    <a:pt x="1792" y="5480"/>
                  </a:lnTo>
                  <a:cubicBezTo>
                    <a:pt x="1106" y="5480"/>
                    <a:pt x="552" y="4928"/>
                    <a:pt x="552" y="4241"/>
                  </a:cubicBezTo>
                  <a:cubicBezTo>
                    <a:pt x="552" y="3554"/>
                    <a:pt x="1106" y="2987"/>
                    <a:pt x="1792" y="2987"/>
                  </a:cubicBezTo>
                  <a:lnTo>
                    <a:pt x="1926" y="2987"/>
                  </a:lnTo>
                  <a:cubicBezTo>
                    <a:pt x="1935" y="2988"/>
                    <a:pt x="1945" y="2988"/>
                    <a:pt x="1954" y="2988"/>
                  </a:cubicBezTo>
                  <a:cubicBezTo>
                    <a:pt x="2092" y="2988"/>
                    <a:pt x="2211" y="2888"/>
                    <a:pt x="2225" y="2748"/>
                  </a:cubicBezTo>
                  <a:cubicBezTo>
                    <a:pt x="2360" y="1494"/>
                    <a:pt x="3405" y="552"/>
                    <a:pt x="4674" y="552"/>
                  </a:cubicBezTo>
                  <a:close/>
                  <a:moveTo>
                    <a:pt x="4972" y="2404"/>
                  </a:moveTo>
                  <a:cubicBezTo>
                    <a:pt x="6212" y="2404"/>
                    <a:pt x="7228" y="3405"/>
                    <a:pt x="7228" y="4644"/>
                  </a:cubicBezTo>
                  <a:cubicBezTo>
                    <a:pt x="7228" y="4689"/>
                    <a:pt x="7212" y="4719"/>
                    <a:pt x="7212" y="4763"/>
                  </a:cubicBezTo>
                  <a:cubicBezTo>
                    <a:pt x="7153" y="5943"/>
                    <a:pt x="6167" y="6899"/>
                    <a:pt x="4972" y="6899"/>
                  </a:cubicBezTo>
                  <a:cubicBezTo>
                    <a:pt x="4047" y="6899"/>
                    <a:pt x="3181" y="6302"/>
                    <a:pt x="2868" y="5420"/>
                  </a:cubicBezTo>
                  <a:cubicBezTo>
                    <a:pt x="2778" y="5181"/>
                    <a:pt x="2733" y="4913"/>
                    <a:pt x="2733" y="4644"/>
                  </a:cubicBezTo>
                  <a:cubicBezTo>
                    <a:pt x="2733" y="4494"/>
                    <a:pt x="2748" y="4345"/>
                    <a:pt x="2778" y="4196"/>
                  </a:cubicBezTo>
                  <a:cubicBezTo>
                    <a:pt x="2987" y="3166"/>
                    <a:pt x="3883" y="2404"/>
                    <a:pt x="4972" y="2404"/>
                  </a:cubicBezTo>
                  <a:close/>
                  <a:moveTo>
                    <a:pt x="4674" y="0"/>
                  </a:moveTo>
                  <a:cubicBezTo>
                    <a:pt x="3210" y="0"/>
                    <a:pt x="1986" y="1030"/>
                    <a:pt x="1717" y="2434"/>
                  </a:cubicBezTo>
                  <a:cubicBezTo>
                    <a:pt x="762" y="2479"/>
                    <a:pt x="1" y="3270"/>
                    <a:pt x="1" y="4241"/>
                  </a:cubicBezTo>
                  <a:cubicBezTo>
                    <a:pt x="1" y="5227"/>
                    <a:pt x="807" y="6033"/>
                    <a:pt x="1792" y="6033"/>
                  </a:cubicBezTo>
                  <a:lnTo>
                    <a:pt x="2539" y="6033"/>
                  </a:lnTo>
                  <a:cubicBezTo>
                    <a:pt x="2733" y="6376"/>
                    <a:pt x="3001" y="6660"/>
                    <a:pt x="3300" y="6899"/>
                  </a:cubicBezTo>
                  <a:lnTo>
                    <a:pt x="2270" y="6899"/>
                  </a:lnTo>
                  <a:cubicBezTo>
                    <a:pt x="2121" y="6899"/>
                    <a:pt x="1986" y="7019"/>
                    <a:pt x="1986" y="7168"/>
                  </a:cubicBezTo>
                  <a:lnTo>
                    <a:pt x="1986" y="13828"/>
                  </a:lnTo>
                  <a:cubicBezTo>
                    <a:pt x="1986" y="13991"/>
                    <a:pt x="2121" y="14111"/>
                    <a:pt x="2270" y="14111"/>
                  </a:cubicBezTo>
                  <a:lnTo>
                    <a:pt x="7676" y="14111"/>
                  </a:lnTo>
                  <a:cubicBezTo>
                    <a:pt x="7825" y="14111"/>
                    <a:pt x="7959" y="13991"/>
                    <a:pt x="7959" y="13828"/>
                  </a:cubicBezTo>
                  <a:lnTo>
                    <a:pt x="7959" y="11707"/>
                  </a:lnTo>
                  <a:cubicBezTo>
                    <a:pt x="7959" y="11558"/>
                    <a:pt x="7825" y="11439"/>
                    <a:pt x="7676" y="11439"/>
                  </a:cubicBezTo>
                  <a:cubicBezTo>
                    <a:pt x="7527" y="11439"/>
                    <a:pt x="7407" y="11558"/>
                    <a:pt x="7407" y="11707"/>
                  </a:cubicBezTo>
                  <a:lnTo>
                    <a:pt x="7407" y="13559"/>
                  </a:lnTo>
                  <a:lnTo>
                    <a:pt x="2539" y="13559"/>
                  </a:lnTo>
                  <a:lnTo>
                    <a:pt x="2539" y="7451"/>
                  </a:lnTo>
                  <a:lnTo>
                    <a:pt x="7407" y="7451"/>
                  </a:lnTo>
                  <a:lnTo>
                    <a:pt x="7407" y="9288"/>
                  </a:lnTo>
                  <a:cubicBezTo>
                    <a:pt x="7407" y="9438"/>
                    <a:pt x="7527" y="9557"/>
                    <a:pt x="7676" y="9557"/>
                  </a:cubicBezTo>
                  <a:cubicBezTo>
                    <a:pt x="7825" y="9557"/>
                    <a:pt x="7959" y="9438"/>
                    <a:pt x="7959" y="9288"/>
                  </a:cubicBezTo>
                  <a:lnTo>
                    <a:pt x="7959" y="7168"/>
                  </a:lnTo>
                  <a:cubicBezTo>
                    <a:pt x="7959" y="7019"/>
                    <a:pt x="7825" y="6899"/>
                    <a:pt x="7676" y="6899"/>
                  </a:cubicBezTo>
                  <a:lnTo>
                    <a:pt x="6645" y="6899"/>
                  </a:lnTo>
                  <a:cubicBezTo>
                    <a:pt x="6944" y="6660"/>
                    <a:pt x="7212" y="6376"/>
                    <a:pt x="7407" y="6033"/>
                  </a:cubicBezTo>
                  <a:lnTo>
                    <a:pt x="7646" y="6033"/>
                  </a:lnTo>
                  <a:cubicBezTo>
                    <a:pt x="8900" y="6033"/>
                    <a:pt x="9946" y="4988"/>
                    <a:pt x="9946" y="3733"/>
                  </a:cubicBezTo>
                  <a:cubicBezTo>
                    <a:pt x="9946" y="2494"/>
                    <a:pt x="8900" y="1448"/>
                    <a:pt x="7646" y="1448"/>
                  </a:cubicBezTo>
                  <a:cubicBezTo>
                    <a:pt x="7527" y="1448"/>
                    <a:pt x="7392" y="1448"/>
                    <a:pt x="7272" y="1478"/>
                  </a:cubicBezTo>
                  <a:cubicBezTo>
                    <a:pt x="6720" y="568"/>
                    <a:pt x="5749" y="0"/>
                    <a:pt x="46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9"/>
            <p:cNvSpPr/>
            <p:nvPr/>
          </p:nvSpPr>
          <p:spPr>
            <a:xfrm>
              <a:off x="3421376" y="1605907"/>
              <a:ext cx="53883" cy="52856"/>
            </a:xfrm>
            <a:custGeom>
              <a:rect b="b" l="l" r="r" t="t"/>
              <a:pathLst>
                <a:path extrusionOk="0" h="2110" w="2151">
                  <a:moveTo>
                    <a:pt x="1293" y="1"/>
                  </a:moveTo>
                  <a:cubicBezTo>
                    <a:pt x="1225" y="1"/>
                    <a:pt x="1158" y="27"/>
                    <a:pt x="1106" y="78"/>
                  </a:cubicBezTo>
                  <a:lnTo>
                    <a:pt x="524" y="602"/>
                  </a:lnTo>
                  <a:cubicBezTo>
                    <a:pt x="419" y="706"/>
                    <a:pt x="404" y="885"/>
                    <a:pt x="508" y="990"/>
                  </a:cubicBezTo>
                  <a:cubicBezTo>
                    <a:pt x="565" y="1046"/>
                    <a:pt x="642" y="1076"/>
                    <a:pt x="718" y="1076"/>
                  </a:cubicBezTo>
                  <a:cubicBezTo>
                    <a:pt x="784" y="1076"/>
                    <a:pt x="848" y="1053"/>
                    <a:pt x="897" y="1004"/>
                  </a:cubicBezTo>
                  <a:lnTo>
                    <a:pt x="1016" y="900"/>
                  </a:lnTo>
                  <a:lnTo>
                    <a:pt x="1016" y="1199"/>
                  </a:lnTo>
                  <a:cubicBezTo>
                    <a:pt x="1016" y="1393"/>
                    <a:pt x="852" y="1557"/>
                    <a:pt x="658" y="1557"/>
                  </a:cubicBezTo>
                  <a:lnTo>
                    <a:pt x="269" y="1557"/>
                  </a:lnTo>
                  <a:cubicBezTo>
                    <a:pt x="120" y="1557"/>
                    <a:pt x="1" y="1677"/>
                    <a:pt x="1" y="1840"/>
                  </a:cubicBezTo>
                  <a:cubicBezTo>
                    <a:pt x="1" y="1990"/>
                    <a:pt x="120" y="2109"/>
                    <a:pt x="269" y="2109"/>
                  </a:cubicBezTo>
                  <a:lnTo>
                    <a:pt x="658" y="2109"/>
                  </a:lnTo>
                  <a:cubicBezTo>
                    <a:pt x="1151" y="2109"/>
                    <a:pt x="1569" y="1707"/>
                    <a:pt x="1569" y="1199"/>
                  </a:cubicBezTo>
                  <a:lnTo>
                    <a:pt x="1569" y="915"/>
                  </a:lnTo>
                  <a:lnTo>
                    <a:pt x="1659" y="1004"/>
                  </a:lnTo>
                  <a:cubicBezTo>
                    <a:pt x="1709" y="1055"/>
                    <a:pt x="1777" y="1081"/>
                    <a:pt x="1846" y="1081"/>
                  </a:cubicBezTo>
                  <a:cubicBezTo>
                    <a:pt x="1919" y="1081"/>
                    <a:pt x="1993" y="1052"/>
                    <a:pt x="2047" y="990"/>
                  </a:cubicBezTo>
                  <a:cubicBezTo>
                    <a:pt x="2151" y="885"/>
                    <a:pt x="2151" y="706"/>
                    <a:pt x="2032" y="602"/>
                  </a:cubicBezTo>
                  <a:lnTo>
                    <a:pt x="1480" y="78"/>
                  </a:lnTo>
                  <a:cubicBezTo>
                    <a:pt x="1427" y="27"/>
                    <a:pt x="1360" y="1"/>
                    <a:pt x="1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9"/>
            <p:cNvSpPr/>
            <p:nvPr/>
          </p:nvSpPr>
          <p:spPr>
            <a:xfrm>
              <a:off x="3380971" y="1586919"/>
              <a:ext cx="53908" cy="53983"/>
            </a:xfrm>
            <a:custGeom>
              <a:rect b="b" l="l" r="r" t="t"/>
              <a:pathLst>
                <a:path extrusionOk="0" h="2155" w="2152">
                  <a:moveTo>
                    <a:pt x="1524" y="0"/>
                  </a:moveTo>
                  <a:cubicBezTo>
                    <a:pt x="1016" y="0"/>
                    <a:pt x="614" y="418"/>
                    <a:pt x="614" y="912"/>
                  </a:cubicBezTo>
                  <a:lnTo>
                    <a:pt x="614" y="1225"/>
                  </a:lnTo>
                  <a:lnTo>
                    <a:pt x="494" y="1121"/>
                  </a:lnTo>
                  <a:cubicBezTo>
                    <a:pt x="443" y="1063"/>
                    <a:pt x="375" y="1036"/>
                    <a:pt x="307" y="1036"/>
                  </a:cubicBezTo>
                  <a:cubicBezTo>
                    <a:pt x="233" y="1036"/>
                    <a:pt x="160" y="1067"/>
                    <a:pt x="106" y="1121"/>
                  </a:cubicBezTo>
                  <a:cubicBezTo>
                    <a:pt x="1" y="1225"/>
                    <a:pt x="1" y="1404"/>
                    <a:pt x="120" y="1509"/>
                  </a:cubicBezTo>
                  <a:lnTo>
                    <a:pt x="703" y="2076"/>
                  </a:lnTo>
                  <a:cubicBezTo>
                    <a:pt x="753" y="2126"/>
                    <a:pt x="822" y="2155"/>
                    <a:pt x="895" y="2155"/>
                  </a:cubicBezTo>
                  <a:cubicBezTo>
                    <a:pt x="911" y="2155"/>
                    <a:pt x="927" y="2153"/>
                    <a:pt x="942" y="2151"/>
                  </a:cubicBezTo>
                  <a:cubicBezTo>
                    <a:pt x="1002" y="2136"/>
                    <a:pt x="1046" y="2106"/>
                    <a:pt x="1076" y="2076"/>
                  </a:cubicBezTo>
                  <a:lnTo>
                    <a:pt x="1659" y="1509"/>
                  </a:lnTo>
                  <a:cubicBezTo>
                    <a:pt x="1763" y="1404"/>
                    <a:pt x="1763" y="1225"/>
                    <a:pt x="1659" y="1121"/>
                  </a:cubicBezTo>
                  <a:cubicBezTo>
                    <a:pt x="1605" y="1067"/>
                    <a:pt x="1531" y="1036"/>
                    <a:pt x="1458" y="1036"/>
                  </a:cubicBezTo>
                  <a:cubicBezTo>
                    <a:pt x="1389" y="1036"/>
                    <a:pt x="1321" y="1063"/>
                    <a:pt x="1271" y="1121"/>
                  </a:cubicBezTo>
                  <a:lnTo>
                    <a:pt x="1166" y="1225"/>
                  </a:lnTo>
                  <a:lnTo>
                    <a:pt x="1166" y="912"/>
                  </a:lnTo>
                  <a:cubicBezTo>
                    <a:pt x="1166" y="717"/>
                    <a:pt x="1331" y="553"/>
                    <a:pt x="1524" y="553"/>
                  </a:cubicBezTo>
                  <a:lnTo>
                    <a:pt x="1882" y="553"/>
                  </a:lnTo>
                  <a:cubicBezTo>
                    <a:pt x="2032" y="553"/>
                    <a:pt x="2151" y="434"/>
                    <a:pt x="2151" y="285"/>
                  </a:cubicBezTo>
                  <a:cubicBezTo>
                    <a:pt x="2151" y="135"/>
                    <a:pt x="2032" y="0"/>
                    <a:pt x="1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9"/>
            <p:cNvSpPr/>
            <p:nvPr/>
          </p:nvSpPr>
          <p:spPr>
            <a:xfrm>
              <a:off x="3487959" y="1762470"/>
              <a:ext cx="15731" cy="13803"/>
            </a:xfrm>
            <a:custGeom>
              <a:rect b="b" l="l" r="r" t="t"/>
              <a:pathLst>
                <a:path extrusionOk="0" h="551" w="628">
                  <a:moveTo>
                    <a:pt x="309" y="1"/>
                  </a:moveTo>
                  <a:cubicBezTo>
                    <a:pt x="258" y="1"/>
                    <a:pt x="208" y="14"/>
                    <a:pt x="166" y="40"/>
                  </a:cubicBezTo>
                  <a:cubicBezTo>
                    <a:pt x="31" y="130"/>
                    <a:pt x="1" y="309"/>
                    <a:pt x="90" y="429"/>
                  </a:cubicBezTo>
                  <a:cubicBezTo>
                    <a:pt x="138" y="505"/>
                    <a:pt x="229" y="551"/>
                    <a:pt x="319" y="551"/>
                  </a:cubicBezTo>
                  <a:cubicBezTo>
                    <a:pt x="370" y="551"/>
                    <a:pt x="421" y="536"/>
                    <a:pt x="464" y="504"/>
                  </a:cubicBezTo>
                  <a:cubicBezTo>
                    <a:pt x="598" y="429"/>
                    <a:pt x="628" y="249"/>
                    <a:pt x="538" y="130"/>
                  </a:cubicBezTo>
                  <a:cubicBezTo>
                    <a:pt x="491" y="44"/>
                    <a:pt x="399"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49"/>
          <p:cNvGrpSpPr/>
          <p:nvPr/>
        </p:nvGrpSpPr>
        <p:grpSpPr>
          <a:xfrm>
            <a:off x="4000056" y="1507461"/>
            <a:ext cx="352754" cy="353681"/>
            <a:chOff x="4000056" y="1507461"/>
            <a:chExt cx="352754" cy="353681"/>
          </a:xfrm>
        </p:grpSpPr>
        <p:sp>
          <p:nvSpPr>
            <p:cNvPr id="830" name="Google Shape;830;p49"/>
            <p:cNvSpPr/>
            <p:nvPr/>
          </p:nvSpPr>
          <p:spPr>
            <a:xfrm>
              <a:off x="4000056" y="1512170"/>
              <a:ext cx="352754" cy="348972"/>
            </a:xfrm>
            <a:custGeom>
              <a:rect b="b" l="l" r="r" t="t"/>
              <a:pathLst>
                <a:path extrusionOk="0" h="13931" w="14082">
                  <a:moveTo>
                    <a:pt x="7010" y="4865"/>
                  </a:moveTo>
                  <a:cubicBezTo>
                    <a:pt x="7826" y="4865"/>
                    <a:pt x="8634" y="5097"/>
                    <a:pt x="9333" y="5538"/>
                  </a:cubicBezTo>
                  <a:cubicBezTo>
                    <a:pt x="10513" y="6285"/>
                    <a:pt x="11290" y="7613"/>
                    <a:pt x="11290" y="9122"/>
                  </a:cubicBezTo>
                  <a:cubicBezTo>
                    <a:pt x="11290" y="11466"/>
                    <a:pt x="9378" y="13377"/>
                    <a:pt x="7033" y="13377"/>
                  </a:cubicBezTo>
                  <a:cubicBezTo>
                    <a:pt x="4690" y="13377"/>
                    <a:pt x="2778" y="11466"/>
                    <a:pt x="2778" y="9122"/>
                  </a:cubicBezTo>
                  <a:cubicBezTo>
                    <a:pt x="2778" y="7106"/>
                    <a:pt x="4182" y="5403"/>
                    <a:pt x="6063" y="4971"/>
                  </a:cubicBezTo>
                  <a:cubicBezTo>
                    <a:pt x="6376" y="4900"/>
                    <a:pt x="6694" y="4865"/>
                    <a:pt x="7010" y="4865"/>
                  </a:cubicBezTo>
                  <a:close/>
                  <a:moveTo>
                    <a:pt x="5404" y="0"/>
                  </a:moveTo>
                  <a:cubicBezTo>
                    <a:pt x="5375" y="0"/>
                    <a:pt x="5346" y="4"/>
                    <a:pt x="5317" y="13"/>
                  </a:cubicBezTo>
                  <a:cubicBezTo>
                    <a:pt x="3808" y="491"/>
                    <a:pt x="2703" y="1775"/>
                    <a:pt x="2434" y="3328"/>
                  </a:cubicBezTo>
                  <a:cubicBezTo>
                    <a:pt x="1090" y="3328"/>
                    <a:pt x="1" y="4433"/>
                    <a:pt x="1" y="5792"/>
                  </a:cubicBezTo>
                  <a:cubicBezTo>
                    <a:pt x="1" y="7091"/>
                    <a:pt x="1016" y="8166"/>
                    <a:pt x="2300" y="8256"/>
                  </a:cubicBezTo>
                  <a:cubicBezTo>
                    <a:pt x="2255" y="8539"/>
                    <a:pt x="2225" y="8823"/>
                    <a:pt x="2225" y="9122"/>
                  </a:cubicBezTo>
                  <a:cubicBezTo>
                    <a:pt x="2225" y="11764"/>
                    <a:pt x="4391" y="13930"/>
                    <a:pt x="7033" y="13930"/>
                  </a:cubicBezTo>
                  <a:cubicBezTo>
                    <a:pt x="9691" y="13930"/>
                    <a:pt x="11842" y="11764"/>
                    <a:pt x="11842" y="9122"/>
                  </a:cubicBezTo>
                  <a:cubicBezTo>
                    <a:pt x="11842" y="8778"/>
                    <a:pt x="11812" y="8449"/>
                    <a:pt x="11738" y="8137"/>
                  </a:cubicBezTo>
                  <a:cubicBezTo>
                    <a:pt x="13096" y="7748"/>
                    <a:pt x="14082" y="6478"/>
                    <a:pt x="14082" y="5075"/>
                  </a:cubicBezTo>
                  <a:cubicBezTo>
                    <a:pt x="14082" y="4254"/>
                    <a:pt x="13723" y="3448"/>
                    <a:pt x="13126" y="2835"/>
                  </a:cubicBezTo>
                  <a:cubicBezTo>
                    <a:pt x="12529" y="2238"/>
                    <a:pt x="11708" y="1895"/>
                    <a:pt x="10886" y="1895"/>
                  </a:cubicBezTo>
                  <a:cubicBezTo>
                    <a:pt x="10677" y="1895"/>
                    <a:pt x="10483" y="1909"/>
                    <a:pt x="10274" y="1955"/>
                  </a:cubicBezTo>
                  <a:cubicBezTo>
                    <a:pt x="9751" y="1029"/>
                    <a:pt x="8885" y="326"/>
                    <a:pt x="7885" y="13"/>
                  </a:cubicBezTo>
                  <a:cubicBezTo>
                    <a:pt x="7856" y="4"/>
                    <a:pt x="7826" y="0"/>
                    <a:pt x="7797" y="0"/>
                  </a:cubicBezTo>
                  <a:cubicBezTo>
                    <a:pt x="7676" y="0"/>
                    <a:pt x="7562" y="72"/>
                    <a:pt x="7527" y="193"/>
                  </a:cubicBezTo>
                  <a:cubicBezTo>
                    <a:pt x="7481" y="342"/>
                    <a:pt x="7571" y="491"/>
                    <a:pt x="7706" y="535"/>
                  </a:cubicBezTo>
                  <a:cubicBezTo>
                    <a:pt x="8646" y="834"/>
                    <a:pt x="9438" y="1507"/>
                    <a:pt x="9886" y="2387"/>
                  </a:cubicBezTo>
                  <a:cubicBezTo>
                    <a:pt x="9936" y="2486"/>
                    <a:pt x="10036" y="2544"/>
                    <a:pt x="10137" y="2544"/>
                  </a:cubicBezTo>
                  <a:cubicBezTo>
                    <a:pt x="10158" y="2544"/>
                    <a:pt x="10179" y="2541"/>
                    <a:pt x="10199" y="2536"/>
                  </a:cubicBezTo>
                  <a:cubicBezTo>
                    <a:pt x="10424" y="2477"/>
                    <a:pt x="10663" y="2447"/>
                    <a:pt x="10886" y="2447"/>
                  </a:cubicBezTo>
                  <a:cubicBezTo>
                    <a:pt x="11573" y="2447"/>
                    <a:pt x="12245" y="2731"/>
                    <a:pt x="12738" y="3239"/>
                  </a:cubicBezTo>
                  <a:cubicBezTo>
                    <a:pt x="13231" y="3731"/>
                    <a:pt x="13530" y="4403"/>
                    <a:pt x="13530" y="5075"/>
                  </a:cubicBezTo>
                  <a:cubicBezTo>
                    <a:pt x="13530" y="6240"/>
                    <a:pt x="12708" y="7285"/>
                    <a:pt x="11603" y="7599"/>
                  </a:cubicBezTo>
                  <a:cubicBezTo>
                    <a:pt x="11230" y="6508"/>
                    <a:pt x="10498" y="5598"/>
                    <a:pt x="9542" y="5015"/>
                  </a:cubicBezTo>
                  <a:cubicBezTo>
                    <a:pt x="8787" y="4549"/>
                    <a:pt x="7914" y="4313"/>
                    <a:pt x="7035" y="4313"/>
                  </a:cubicBezTo>
                  <a:cubicBezTo>
                    <a:pt x="6593" y="4313"/>
                    <a:pt x="6149" y="4373"/>
                    <a:pt x="5719" y="4493"/>
                  </a:cubicBezTo>
                  <a:cubicBezTo>
                    <a:pt x="4166" y="4925"/>
                    <a:pt x="2928" y="6120"/>
                    <a:pt x="2434" y="7703"/>
                  </a:cubicBezTo>
                  <a:cubicBezTo>
                    <a:pt x="1389" y="7689"/>
                    <a:pt x="553" y="6837"/>
                    <a:pt x="553" y="5792"/>
                  </a:cubicBezTo>
                  <a:cubicBezTo>
                    <a:pt x="553" y="4732"/>
                    <a:pt x="1404" y="3880"/>
                    <a:pt x="2464" y="3880"/>
                  </a:cubicBezTo>
                  <a:lnTo>
                    <a:pt x="2659" y="3880"/>
                  </a:lnTo>
                  <a:cubicBezTo>
                    <a:pt x="2669" y="3881"/>
                    <a:pt x="2678" y="3882"/>
                    <a:pt x="2688" y="3882"/>
                  </a:cubicBezTo>
                  <a:cubicBezTo>
                    <a:pt x="2825" y="3882"/>
                    <a:pt x="2943" y="3781"/>
                    <a:pt x="2957" y="3641"/>
                  </a:cubicBezTo>
                  <a:cubicBezTo>
                    <a:pt x="3107" y="2193"/>
                    <a:pt x="4107" y="983"/>
                    <a:pt x="5480" y="535"/>
                  </a:cubicBezTo>
                  <a:cubicBezTo>
                    <a:pt x="5630" y="491"/>
                    <a:pt x="5705" y="342"/>
                    <a:pt x="5660" y="193"/>
                  </a:cubicBezTo>
                  <a:cubicBezTo>
                    <a:pt x="5624" y="72"/>
                    <a:pt x="5520" y="0"/>
                    <a:pt x="5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9"/>
            <p:cNvSpPr/>
            <p:nvPr/>
          </p:nvSpPr>
          <p:spPr>
            <a:xfrm>
              <a:off x="4086855" y="1651248"/>
              <a:ext cx="178807" cy="96167"/>
            </a:xfrm>
            <a:custGeom>
              <a:rect b="b" l="l" r="r" t="t"/>
              <a:pathLst>
                <a:path extrusionOk="0" h="3839" w="7138">
                  <a:moveTo>
                    <a:pt x="3568" y="554"/>
                  </a:moveTo>
                  <a:cubicBezTo>
                    <a:pt x="4076" y="554"/>
                    <a:pt x="4554" y="673"/>
                    <a:pt x="4988" y="912"/>
                  </a:cubicBezTo>
                  <a:lnTo>
                    <a:pt x="4614" y="1494"/>
                  </a:lnTo>
                  <a:cubicBezTo>
                    <a:pt x="4301" y="1330"/>
                    <a:pt x="3942" y="1241"/>
                    <a:pt x="3568" y="1241"/>
                  </a:cubicBezTo>
                  <a:cubicBezTo>
                    <a:pt x="3240" y="1241"/>
                    <a:pt x="2911" y="1315"/>
                    <a:pt x="2598" y="1450"/>
                  </a:cubicBezTo>
                  <a:lnTo>
                    <a:pt x="2224" y="867"/>
                  </a:lnTo>
                  <a:cubicBezTo>
                    <a:pt x="2643" y="658"/>
                    <a:pt x="3106" y="554"/>
                    <a:pt x="3568" y="554"/>
                  </a:cubicBezTo>
                  <a:close/>
                  <a:moveTo>
                    <a:pt x="1762" y="1151"/>
                  </a:moveTo>
                  <a:lnTo>
                    <a:pt x="2135" y="1733"/>
                  </a:lnTo>
                  <a:cubicBezTo>
                    <a:pt x="1643" y="2121"/>
                    <a:pt x="1329" y="2674"/>
                    <a:pt x="1254" y="3286"/>
                  </a:cubicBezTo>
                  <a:lnTo>
                    <a:pt x="568" y="3286"/>
                  </a:lnTo>
                  <a:cubicBezTo>
                    <a:pt x="642" y="2435"/>
                    <a:pt x="1075" y="1673"/>
                    <a:pt x="1762" y="1151"/>
                  </a:cubicBezTo>
                  <a:close/>
                  <a:moveTo>
                    <a:pt x="5450" y="1211"/>
                  </a:moveTo>
                  <a:cubicBezTo>
                    <a:pt x="6093" y="1718"/>
                    <a:pt x="6495" y="2479"/>
                    <a:pt x="6570" y="3286"/>
                  </a:cubicBezTo>
                  <a:lnTo>
                    <a:pt x="5884" y="3286"/>
                  </a:lnTo>
                  <a:cubicBezTo>
                    <a:pt x="5808" y="2704"/>
                    <a:pt x="5525" y="2181"/>
                    <a:pt x="5077" y="1793"/>
                  </a:cubicBezTo>
                  <a:lnTo>
                    <a:pt x="5450" y="1211"/>
                  </a:lnTo>
                  <a:close/>
                  <a:moveTo>
                    <a:pt x="3568" y="1"/>
                  </a:moveTo>
                  <a:cubicBezTo>
                    <a:pt x="2911" y="1"/>
                    <a:pt x="2254" y="180"/>
                    <a:pt x="1687" y="538"/>
                  </a:cubicBezTo>
                  <a:cubicBezTo>
                    <a:pt x="627" y="1195"/>
                    <a:pt x="0" y="2330"/>
                    <a:pt x="0" y="3570"/>
                  </a:cubicBezTo>
                  <a:cubicBezTo>
                    <a:pt x="0" y="3719"/>
                    <a:pt x="120" y="3839"/>
                    <a:pt x="283" y="3839"/>
                  </a:cubicBezTo>
                  <a:lnTo>
                    <a:pt x="1523" y="3839"/>
                  </a:lnTo>
                  <a:cubicBezTo>
                    <a:pt x="1673" y="3839"/>
                    <a:pt x="1792" y="3719"/>
                    <a:pt x="1792" y="3570"/>
                  </a:cubicBezTo>
                  <a:cubicBezTo>
                    <a:pt x="1792" y="2943"/>
                    <a:pt x="2121" y="2375"/>
                    <a:pt x="2643" y="2047"/>
                  </a:cubicBezTo>
                  <a:cubicBezTo>
                    <a:pt x="2927" y="1882"/>
                    <a:pt x="3240" y="1793"/>
                    <a:pt x="3568" y="1793"/>
                  </a:cubicBezTo>
                  <a:cubicBezTo>
                    <a:pt x="3927" y="1793"/>
                    <a:pt x="4271" y="1898"/>
                    <a:pt x="4554" y="2091"/>
                  </a:cubicBezTo>
                  <a:cubicBezTo>
                    <a:pt x="5047" y="2420"/>
                    <a:pt x="5346" y="2973"/>
                    <a:pt x="5346" y="3570"/>
                  </a:cubicBezTo>
                  <a:cubicBezTo>
                    <a:pt x="5346" y="3719"/>
                    <a:pt x="5465" y="3839"/>
                    <a:pt x="5629" y="3839"/>
                  </a:cubicBezTo>
                  <a:lnTo>
                    <a:pt x="6869" y="3839"/>
                  </a:lnTo>
                  <a:cubicBezTo>
                    <a:pt x="7018" y="3839"/>
                    <a:pt x="7138" y="3719"/>
                    <a:pt x="7138" y="3570"/>
                  </a:cubicBezTo>
                  <a:cubicBezTo>
                    <a:pt x="7138" y="2360"/>
                    <a:pt x="6541" y="1255"/>
                    <a:pt x="5525" y="584"/>
                  </a:cubicBezTo>
                  <a:cubicBezTo>
                    <a:pt x="4942" y="195"/>
                    <a:pt x="4271" y="1"/>
                    <a:pt x="3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9"/>
            <p:cNvSpPr/>
            <p:nvPr/>
          </p:nvSpPr>
          <p:spPr>
            <a:xfrm>
              <a:off x="4144069" y="1731157"/>
              <a:ext cx="60621" cy="81362"/>
            </a:xfrm>
            <a:custGeom>
              <a:rect b="b" l="l" r="r" t="t"/>
              <a:pathLst>
                <a:path extrusionOk="0" h="3248" w="2420">
                  <a:moveTo>
                    <a:pt x="1808" y="977"/>
                  </a:moveTo>
                  <a:lnTo>
                    <a:pt x="1732" y="2246"/>
                  </a:lnTo>
                  <a:cubicBezTo>
                    <a:pt x="1718" y="2441"/>
                    <a:pt x="1599" y="2604"/>
                    <a:pt x="1419" y="2664"/>
                  </a:cubicBezTo>
                  <a:cubicBezTo>
                    <a:pt x="1364" y="2685"/>
                    <a:pt x="1305" y="2697"/>
                    <a:pt x="1246" y="2697"/>
                  </a:cubicBezTo>
                  <a:cubicBezTo>
                    <a:pt x="1178" y="2697"/>
                    <a:pt x="1109" y="2682"/>
                    <a:pt x="1045" y="2650"/>
                  </a:cubicBezTo>
                  <a:cubicBezTo>
                    <a:pt x="762" y="2530"/>
                    <a:pt x="673" y="2142"/>
                    <a:pt x="882" y="1888"/>
                  </a:cubicBezTo>
                  <a:cubicBezTo>
                    <a:pt x="926" y="1843"/>
                    <a:pt x="1390" y="1380"/>
                    <a:pt x="1808" y="977"/>
                  </a:cubicBezTo>
                  <a:close/>
                  <a:moveTo>
                    <a:pt x="2137" y="0"/>
                  </a:moveTo>
                  <a:cubicBezTo>
                    <a:pt x="2064" y="0"/>
                    <a:pt x="1992" y="30"/>
                    <a:pt x="1941" y="81"/>
                  </a:cubicBezTo>
                  <a:cubicBezTo>
                    <a:pt x="627" y="1366"/>
                    <a:pt x="494" y="1499"/>
                    <a:pt x="478" y="1515"/>
                  </a:cubicBezTo>
                  <a:cubicBezTo>
                    <a:pt x="0" y="2037"/>
                    <a:pt x="195" y="2873"/>
                    <a:pt x="822" y="3157"/>
                  </a:cubicBezTo>
                  <a:cubicBezTo>
                    <a:pt x="956" y="3217"/>
                    <a:pt x="1105" y="3247"/>
                    <a:pt x="1240" y="3247"/>
                  </a:cubicBezTo>
                  <a:cubicBezTo>
                    <a:pt x="1778" y="3247"/>
                    <a:pt x="2256" y="2813"/>
                    <a:pt x="2285" y="2276"/>
                  </a:cubicBezTo>
                  <a:lnTo>
                    <a:pt x="2405" y="290"/>
                  </a:lnTo>
                  <a:cubicBezTo>
                    <a:pt x="2419" y="185"/>
                    <a:pt x="2345" y="66"/>
                    <a:pt x="2240" y="22"/>
                  </a:cubicBezTo>
                  <a:cubicBezTo>
                    <a:pt x="2207" y="7"/>
                    <a:pt x="2171" y="0"/>
                    <a:pt x="2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9"/>
            <p:cNvSpPr/>
            <p:nvPr/>
          </p:nvSpPr>
          <p:spPr>
            <a:xfrm>
              <a:off x="4157921" y="1507461"/>
              <a:ext cx="15406" cy="14028"/>
            </a:xfrm>
            <a:custGeom>
              <a:rect b="b" l="l" r="r" t="t"/>
              <a:pathLst>
                <a:path extrusionOk="0" h="560" w="615">
                  <a:moveTo>
                    <a:pt x="298" y="0"/>
                  </a:moveTo>
                  <a:cubicBezTo>
                    <a:pt x="253" y="0"/>
                    <a:pt x="208" y="12"/>
                    <a:pt x="164" y="36"/>
                  </a:cubicBezTo>
                  <a:cubicBezTo>
                    <a:pt x="45" y="112"/>
                    <a:pt x="0" y="261"/>
                    <a:pt x="45" y="381"/>
                  </a:cubicBezTo>
                  <a:cubicBezTo>
                    <a:pt x="90" y="500"/>
                    <a:pt x="209" y="560"/>
                    <a:pt x="313" y="560"/>
                  </a:cubicBezTo>
                  <a:cubicBezTo>
                    <a:pt x="433" y="544"/>
                    <a:pt x="538" y="470"/>
                    <a:pt x="568" y="351"/>
                  </a:cubicBezTo>
                  <a:cubicBezTo>
                    <a:pt x="615" y="162"/>
                    <a:pt x="466"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49"/>
          <p:cNvGrpSpPr/>
          <p:nvPr/>
        </p:nvGrpSpPr>
        <p:grpSpPr>
          <a:xfrm>
            <a:off x="4773976" y="1505381"/>
            <a:ext cx="339678" cy="353506"/>
            <a:chOff x="4773976" y="1505381"/>
            <a:chExt cx="339678" cy="353506"/>
          </a:xfrm>
        </p:grpSpPr>
        <p:sp>
          <p:nvSpPr>
            <p:cNvPr id="835" name="Google Shape;835;p49"/>
            <p:cNvSpPr/>
            <p:nvPr/>
          </p:nvSpPr>
          <p:spPr>
            <a:xfrm>
              <a:off x="4877608" y="1751723"/>
              <a:ext cx="15706" cy="14003"/>
            </a:xfrm>
            <a:custGeom>
              <a:rect b="b" l="l" r="r" t="t"/>
              <a:pathLst>
                <a:path extrusionOk="0" h="559" w="627">
                  <a:moveTo>
                    <a:pt x="300" y="1"/>
                  </a:moveTo>
                  <a:cubicBezTo>
                    <a:pt x="254" y="1"/>
                    <a:pt x="208" y="12"/>
                    <a:pt x="164" y="37"/>
                  </a:cubicBezTo>
                  <a:cubicBezTo>
                    <a:pt x="45" y="111"/>
                    <a:pt x="0" y="260"/>
                    <a:pt x="60" y="380"/>
                  </a:cubicBezTo>
                  <a:cubicBezTo>
                    <a:pt x="104" y="485"/>
                    <a:pt x="209" y="559"/>
                    <a:pt x="329" y="559"/>
                  </a:cubicBezTo>
                  <a:cubicBezTo>
                    <a:pt x="448" y="545"/>
                    <a:pt x="538" y="469"/>
                    <a:pt x="568" y="350"/>
                  </a:cubicBezTo>
                  <a:cubicBezTo>
                    <a:pt x="626" y="161"/>
                    <a:pt x="471" y="1"/>
                    <a:pt x="3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9"/>
            <p:cNvSpPr/>
            <p:nvPr/>
          </p:nvSpPr>
          <p:spPr>
            <a:xfrm>
              <a:off x="4935949" y="1751898"/>
              <a:ext cx="92810" cy="13828"/>
            </a:xfrm>
            <a:custGeom>
              <a:rect b="b" l="l" r="r" t="t"/>
              <a:pathLst>
                <a:path extrusionOk="0" h="552" w="3705">
                  <a:moveTo>
                    <a:pt x="270" y="0"/>
                  </a:moveTo>
                  <a:cubicBezTo>
                    <a:pt x="120" y="0"/>
                    <a:pt x="1" y="119"/>
                    <a:pt x="1" y="269"/>
                  </a:cubicBezTo>
                  <a:cubicBezTo>
                    <a:pt x="1" y="418"/>
                    <a:pt x="120" y="552"/>
                    <a:pt x="270" y="552"/>
                  </a:cubicBezTo>
                  <a:lnTo>
                    <a:pt x="3435" y="552"/>
                  </a:lnTo>
                  <a:cubicBezTo>
                    <a:pt x="3585" y="552"/>
                    <a:pt x="3704" y="418"/>
                    <a:pt x="3704" y="269"/>
                  </a:cubicBezTo>
                  <a:cubicBezTo>
                    <a:pt x="3704" y="119"/>
                    <a:pt x="3585"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9"/>
            <p:cNvSpPr/>
            <p:nvPr/>
          </p:nvSpPr>
          <p:spPr>
            <a:xfrm>
              <a:off x="4906390" y="1751798"/>
              <a:ext cx="16057" cy="13677"/>
            </a:xfrm>
            <a:custGeom>
              <a:rect b="b" l="l" r="r" t="t"/>
              <a:pathLst>
                <a:path extrusionOk="0" h="546" w="641">
                  <a:moveTo>
                    <a:pt x="296" y="1"/>
                  </a:moveTo>
                  <a:cubicBezTo>
                    <a:pt x="253" y="1"/>
                    <a:pt x="208" y="11"/>
                    <a:pt x="165" y="34"/>
                  </a:cubicBezTo>
                  <a:cubicBezTo>
                    <a:pt x="46" y="108"/>
                    <a:pt x="1" y="257"/>
                    <a:pt x="46" y="377"/>
                  </a:cubicBezTo>
                  <a:cubicBezTo>
                    <a:pt x="98" y="489"/>
                    <a:pt x="206" y="545"/>
                    <a:pt x="312" y="545"/>
                  </a:cubicBezTo>
                  <a:cubicBezTo>
                    <a:pt x="419" y="545"/>
                    <a:pt x="523" y="489"/>
                    <a:pt x="568" y="377"/>
                  </a:cubicBezTo>
                  <a:cubicBezTo>
                    <a:pt x="640" y="184"/>
                    <a:pt x="479" y="1"/>
                    <a:pt x="2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9"/>
            <p:cNvSpPr/>
            <p:nvPr/>
          </p:nvSpPr>
          <p:spPr>
            <a:xfrm>
              <a:off x="4934822" y="1845009"/>
              <a:ext cx="14629" cy="13702"/>
            </a:xfrm>
            <a:custGeom>
              <a:rect b="b" l="l" r="r" t="t"/>
              <a:pathLst>
                <a:path extrusionOk="0" h="547" w="584">
                  <a:moveTo>
                    <a:pt x="293" y="1"/>
                  </a:moveTo>
                  <a:cubicBezTo>
                    <a:pt x="266" y="1"/>
                    <a:pt x="238" y="5"/>
                    <a:pt x="209" y="16"/>
                  </a:cubicBezTo>
                  <a:cubicBezTo>
                    <a:pt x="90" y="46"/>
                    <a:pt x="16" y="150"/>
                    <a:pt x="0" y="269"/>
                  </a:cubicBezTo>
                  <a:cubicBezTo>
                    <a:pt x="0" y="432"/>
                    <a:pt x="146" y="546"/>
                    <a:pt x="291" y="546"/>
                  </a:cubicBezTo>
                  <a:cubicBezTo>
                    <a:pt x="358" y="546"/>
                    <a:pt x="426" y="521"/>
                    <a:pt x="478" y="464"/>
                  </a:cubicBezTo>
                  <a:cubicBezTo>
                    <a:pt x="568" y="374"/>
                    <a:pt x="583" y="225"/>
                    <a:pt x="508" y="120"/>
                  </a:cubicBezTo>
                  <a:cubicBezTo>
                    <a:pt x="462" y="52"/>
                    <a:pt x="382" y="1"/>
                    <a:pt x="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9"/>
            <p:cNvSpPr/>
            <p:nvPr/>
          </p:nvSpPr>
          <p:spPr>
            <a:xfrm>
              <a:off x="4773976" y="1505381"/>
              <a:ext cx="339678" cy="353506"/>
            </a:xfrm>
            <a:custGeom>
              <a:rect b="b" l="l" r="r" t="t"/>
              <a:pathLst>
                <a:path extrusionOk="0" h="14112" w="13560">
                  <a:moveTo>
                    <a:pt x="2330" y="553"/>
                  </a:moveTo>
                  <a:cubicBezTo>
                    <a:pt x="2509" y="553"/>
                    <a:pt x="2644" y="687"/>
                    <a:pt x="2644" y="852"/>
                  </a:cubicBezTo>
                  <a:lnTo>
                    <a:pt x="2644" y="1613"/>
                  </a:lnTo>
                  <a:lnTo>
                    <a:pt x="2031" y="1613"/>
                  </a:lnTo>
                  <a:lnTo>
                    <a:pt x="2031" y="852"/>
                  </a:lnTo>
                  <a:cubicBezTo>
                    <a:pt x="2031" y="687"/>
                    <a:pt x="2166" y="553"/>
                    <a:pt x="2330" y="553"/>
                  </a:cubicBezTo>
                  <a:close/>
                  <a:moveTo>
                    <a:pt x="11260" y="553"/>
                  </a:moveTo>
                  <a:cubicBezTo>
                    <a:pt x="11424" y="553"/>
                    <a:pt x="11558" y="687"/>
                    <a:pt x="11558" y="852"/>
                  </a:cubicBezTo>
                  <a:lnTo>
                    <a:pt x="11558" y="1613"/>
                  </a:lnTo>
                  <a:lnTo>
                    <a:pt x="10947" y="1613"/>
                  </a:lnTo>
                  <a:lnTo>
                    <a:pt x="10947" y="852"/>
                  </a:lnTo>
                  <a:cubicBezTo>
                    <a:pt x="10947" y="687"/>
                    <a:pt x="11096" y="553"/>
                    <a:pt x="11260" y="553"/>
                  </a:cubicBezTo>
                  <a:close/>
                  <a:moveTo>
                    <a:pt x="2644" y="2166"/>
                  </a:moveTo>
                  <a:lnTo>
                    <a:pt x="2644" y="4450"/>
                  </a:lnTo>
                  <a:cubicBezTo>
                    <a:pt x="2644" y="5391"/>
                    <a:pt x="2778" y="6257"/>
                    <a:pt x="2868" y="6690"/>
                  </a:cubicBezTo>
                  <a:cubicBezTo>
                    <a:pt x="2913" y="6884"/>
                    <a:pt x="2927" y="7078"/>
                    <a:pt x="2927" y="7273"/>
                  </a:cubicBezTo>
                  <a:lnTo>
                    <a:pt x="2927" y="7541"/>
                  </a:lnTo>
                  <a:cubicBezTo>
                    <a:pt x="2913" y="7526"/>
                    <a:pt x="2883" y="7512"/>
                    <a:pt x="2868" y="7496"/>
                  </a:cubicBezTo>
                  <a:cubicBezTo>
                    <a:pt x="2701" y="7406"/>
                    <a:pt x="2515" y="7361"/>
                    <a:pt x="2330" y="7361"/>
                  </a:cubicBezTo>
                  <a:cubicBezTo>
                    <a:pt x="2116" y="7361"/>
                    <a:pt x="1902" y="7421"/>
                    <a:pt x="1718" y="7541"/>
                  </a:cubicBezTo>
                  <a:lnTo>
                    <a:pt x="1718" y="7303"/>
                  </a:lnTo>
                  <a:cubicBezTo>
                    <a:pt x="1718" y="7093"/>
                    <a:pt x="1733" y="6884"/>
                    <a:pt x="1792" y="6675"/>
                  </a:cubicBezTo>
                  <a:cubicBezTo>
                    <a:pt x="1882" y="6242"/>
                    <a:pt x="2031" y="5391"/>
                    <a:pt x="2031" y="4450"/>
                  </a:cubicBezTo>
                  <a:lnTo>
                    <a:pt x="2031" y="2166"/>
                  </a:lnTo>
                  <a:close/>
                  <a:moveTo>
                    <a:pt x="11558" y="2166"/>
                  </a:moveTo>
                  <a:lnTo>
                    <a:pt x="11558" y="4450"/>
                  </a:lnTo>
                  <a:cubicBezTo>
                    <a:pt x="11558" y="5391"/>
                    <a:pt x="11708" y="6257"/>
                    <a:pt x="11783" y="6690"/>
                  </a:cubicBezTo>
                  <a:cubicBezTo>
                    <a:pt x="11827" y="6884"/>
                    <a:pt x="11843" y="7078"/>
                    <a:pt x="11843" y="7273"/>
                  </a:cubicBezTo>
                  <a:lnTo>
                    <a:pt x="11843" y="7541"/>
                  </a:lnTo>
                  <a:cubicBezTo>
                    <a:pt x="11663" y="7422"/>
                    <a:pt x="11454" y="7362"/>
                    <a:pt x="11243" y="7362"/>
                  </a:cubicBezTo>
                  <a:cubicBezTo>
                    <a:pt x="11032" y="7362"/>
                    <a:pt x="10819" y="7422"/>
                    <a:pt x="10632" y="7541"/>
                  </a:cubicBezTo>
                  <a:lnTo>
                    <a:pt x="10632" y="7303"/>
                  </a:lnTo>
                  <a:cubicBezTo>
                    <a:pt x="10632" y="7093"/>
                    <a:pt x="10662" y="6884"/>
                    <a:pt x="10708" y="6675"/>
                  </a:cubicBezTo>
                  <a:cubicBezTo>
                    <a:pt x="10797" y="6242"/>
                    <a:pt x="10947" y="5391"/>
                    <a:pt x="10947" y="4450"/>
                  </a:cubicBezTo>
                  <a:lnTo>
                    <a:pt x="10947" y="2166"/>
                  </a:lnTo>
                  <a:close/>
                  <a:moveTo>
                    <a:pt x="11245" y="7914"/>
                  </a:moveTo>
                  <a:cubicBezTo>
                    <a:pt x="11574" y="7914"/>
                    <a:pt x="11843" y="8183"/>
                    <a:pt x="11843" y="8527"/>
                  </a:cubicBezTo>
                  <a:lnTo>
                    <a:pt x="11843" y="8840"/>
                  </a:lnTo>
                  <a:cubicBezTo>
                    <a:pt x="11528" y="8766"/>
                    <a:pt x="11140" y="8691"/>
                    <a:pt x="10632" y="8631"/>
                  </a:cubicBezTo>
                  <a:lnTo>
                    <a:pt x="10632" y="8527"/>
                  </a:lnTo>
                  <a:cubicBezTo>
                    <a:pt x="10632" y="8183"/>
                    <a:pt x="10901" y="7914"/>
                    <a:pt x="11245" y="7914"/>
                  </a:cubicBezTo>
                  <a:close/>
                  <a:moveTo>
                    <a:pt x="2330" y="7914"/>
                  </a:moveTo>
                  <a:cubicBezTo>
                    <a:pt x="2658" y="7914"/>
                    <a:pt x="2927" y="8198"/>
                    <a:pt x="2927" y="8527"/>
                  </a:cubicBezTo>
                  <a:lnTo>
                    <a:pt x="2927" y="8646"/>
                  </a:lnTo>
                  <a:cubicBezTo>
                    <a:pt x="2420" y="8720"/>
                    <a:pt x="2017" y="8796"/>
                    <a:pt x="1718" y="8855"/>
                  </a:cubicBezTo>
                  <a:lnTo>
                    <a:pt x="1718" y="8527"/>
                  </a:lnTo>
                  <a:cubicBezTo>
                    <a:pt x="1718" y="8198"/>
                    <a:pt x="1987" y="7914"/>
                    <a:pt x="2330" y="7914"/>
                  </a:cubicBezTo>
                  <a:close/>
                  <a:moveTo>
                    <a:pt x="6780" y="9035"/>
                  </a:moveTo>
                  <a:cubicBezTo>
                    <a:pt x="9945" y="9035"/>
                    <a:pt x="11693" y="9378"/>
                    <a:pt x="12738" y="9646"/>
                  </a:cubicBezTo>
                  <a:cubicBezTo>
                    <a:pt x="12902" y="9692"/>
                    <a:pt x="13007" y="9841"/>
                    <a:pt x="13007" y="10005"/>
                  </a:cubicBezTo>
                  <a:lnTo>
                    <a:pt x="13007" y="10960"/>
                  </a:lnTo>
                  <a:lnTo>
                    <a:pt x="554" y="10960"/>
                  </a:lnTo>
                  <a:lnTo>
                    <a:pt x="554" y="10005"/>
                  </a:lnTo>
                  <a:cubicBezTo>
                    <a:pt x="554" y="9841"/>
                    <a:pt x="673" y="9692"/>
                    <a:pt x="837" y="9646"/>
                  </a:cubicBezTo>
                  <a:cubicBezTo>
                    <a:pt x="1868" y="9378"/>
                    <a:pt x="3614" y="9035"/>
                    <a:pt x="6780" y="9035"/>
                  </a:cubicBezTo>
                  <a:close/>
                  <a:moveTo>
                    <a:pt x="13007" y="11513"/>
                  </a:moveTo>
                  <a:lnTo>
                    <a:pt x="13007" y="11812"/>
                  </a:lnTo>
                  <a:cubicBezTo>
                    <a:pt x="13007" y="12021"/>
                    <a:pt x="12842" y="12185"/>
                    <a:pt x="12633" y="12185"/>
                  </a:cubicBezTo>
                  <a:lnTo>
                    <a:pt x="926" y="12185"/>
                  </a:lnTo>
                  <a:cubicBezTo>
                    <a:pt x="717" y="12185"/>
                    <a:pt x="554" y="12021"/>
                    <a:pt x="554" y="11812"/>
                  </a:cubicBezTo>
                  <a:lnTo>
                    <a:pt x="554" y="11513"/>
                  </a:lnTo>
                  <a:close/>
                  <a:moveTo>
                    <a:pt x="2330" y="0"/>
                  </a:moveTo>
                  <a:cubicBezTo>
                    <a:pt x="1868" y="0"/>
                    <a:pt x="1479" y="374"/>
                    <a:pt x="1479" y="852"/>
                  </a:cubicBezTo>
                  <a:lnTo>
                    <a:pt x="1479" y="4450"/>
                  </a:lnTo>
                  <a:cubicBezTo>
                    <a:pt x="1479" y="5331"/>
                    <a:pt x="1330" y="6152"/>
                    <a:pt x="1240" y="6556"/>
                  </a:cubicBezTo>
                  <a:cubicBezTo>
                    <a:pt x="1195" y="6809"/>
                    <a:pt x="1165" y="7048"/>
                    <a:pt x="1165" y="7303"/>
                  </a:cubicBezTo>
                  <a:lnTo>
                    <a:pt x="1165" y="8527"/>
                  </a:lnTo>
                  <a:lnTo>
                    <a:pt x="1165" y="9005"/>
                  </a:lnTo>
                  <a:cubicBezTo>
                    <a:pt x="1002" y="9035"/>
                    <a:pt x="837" y="9079"/>
                    <a:pt x="687" y="9109"/>
                  </a:cubicBezTo>
                  <a:cubicBezTo>
                    <a:pt x="285" y="9214"/>
                    <a:pt x="0" y="9587"/>
                    <a:pt x="0" y="10005"/>
                  </a:cubicBezTo>
                  <a:lnTo>
                    <a:pt x="0" y="11812"/>
                  </a:lnTo>
                  <a:cubicBezTo>
                    <a:pt x="0" y="12320"/>
                    <a:pt x="419" y="12738"/>
                    <a:pt x="926" y="12738"/>
                  </a:cubicBezTo>
                  <a:lnTo>
                    <a:pt x="1195" y="12738"/>
                  </a:lnTo>
                  <a:lnTo>
                    <a:pt x="1599" y="13514"/>
                  </a:lnTo>
                  <a:cubicBezTo>
                    <a:pt x="1778" y="13887"/>
                    <a:pt x="2151" y="14112"/>
                    <a:pt x="2555" y="14112"/>
                  </a:cubicBezTo>
                  <a:lnTo>
                    <a:pt x="5436" y="14112"/>
                  </a:lnTo>
                  <a:cubicBezTo>
                    <a:pt x="5585" y="14112"/>
                    <a:pt x="5705" y="13992"/>
                    <a:pt x="5705" y="13827"/>
                  </a:cubicBezTo>
                  <a:cubicBezTo>
                    <a:pt x="5705" y="13678"/>
                    <a:pt x="5585" y="13559"/>
                    <a:pt x="5436" y="13559"/>
                  </a:cubicBezTo>
                  <a:lnTo>
                    <a:pt x="2555" y="13559"/>
                  </a:lnTo>
                  <a:cubicBezTo>
                    <a:pt x="2360" y="13559"/>
                    <a:pt x="2181" y="13439"/>
                    <a:pt x="2077" y="13260"/>
                  </a:cubicBezTo>
                  <a:lnTo>
                    <a:pt x="1808" y="12738"/>
                  </a:lnTo>
                  <a:lnTo>
                    <a:pt x="11753" y="12738"/>
                  </a:lnTo>
                  <a:lnTo>
                    <a:pt x="11484" y="13260"/>
                  </a:lnTo>
                  <a:cubicBezTo>
                    <a:pt x="11395" y="13439"/>
                    <a:pt x="11200" y="13559"/>
                    <a:pt x="11006" y="13559"/>
                  </a:cubicBezTo>
                  <a:lnTo>
                    <a:pt x="7915" y="13559"/>
                  </a:lnTo>
                  <a:cubicBezTo>
                    <a:pt x="7765" y="13559"/>
                    <a:pt x="7632" y="13678"/>
                    <a:pt x="7632" y="13827"/>
                  </a:cubicBezTo>
                  <a:cubicBezTo>
                    <a:pt x="7632" y="13992"/>
                    <a:pt x="7765" y="14112"/>
                    <a:pt x="7915" y="14112"/>
                  </a:cubicBezTo>
                  <a:lnTo>
                    <a:pt x="11006" y="14112"/>
                  </a:lnTo>
                  <a:cubicBezTo>
                    <a:pt x="11409" y="14112"/>
                    <a:pt x="11783" y="13887"/>
                    <a:pt x="11976" y="13514"/>
                  </a:cubicBezTo>
                  <a:lnTo>
                    <a:pt x="12365" y="12738"/>
                  </a:lnTo>
                  <a:lnTo>
                    <a:pt x="12633" y="12738"/>
                  </a:lnTo>
                  <a:cubicBezTo>
                    <a:pt x="13141" y="12738"/>
                    <a:pt x="13559" y="12320"/>
                    <a:pt x="13559" y="11812"/>
                  </a:cubicBezTo>
                  <a:lnTo>
                    <a:pt x="13559" y="10005"/>
                  </a:lnTo>
                  <a:cubicBezTo>
                    <a:pt x="13559" y="9587"/>
                    <a:pt x="13276" y="9214"/>
                    <a:pt x="12872" y="9109"/>
                  </a:cubicBezTo>
                  <a:cubicBezTo>
                    <a:pt x="12723" y="9079"/>
                    <a:pt x="12574" y="9035"/>
                    <a:pt x="12394" y="9005"/>
                  </a:cubicBezTo>
                  <a:lnTo>
                    <a:pt x="12394" y="7273"/>
                  </a:lnTo>
                  <a:cubicBezTo>
                    <a:pt x="12394" y="7048"/>
                    <a:pt x="12380" y="6809"/>
                    <a:pt x="12335" y="6586"/>
                  </a:cubicBezTo>
                  <a:cubicBezTo>
                    <a:pt x="12245" y="6168"/>
                    <a:pt x="12111" y="5346"/>
                    <a:pt x="12111" y="4450"/>
                  </a:cubicBezTo>
                  <a:lnTo>
                    <a:pt x="12111" y="852"/>
                  </a:lnTo>
                  <a:cubicBezTo>
                    <a:pt x="12111" y="374"/>
                    <a:pt x="11723" y="0"/>
                    <a:pt x="11260" y="0"/>
                  </a:cubicBezTo>
                  <a:cubicBezTo>
                    <a:pt x="10782" y="0"/>
                    <a:pt x="10409" y="374"/>
                    <a:pt x="10409" y="852"/>
                  </a:cubicBezTo>
                  <a:lnTo>
                    <a:pt x="10409" y="4450"/>
                  </a:lnTo>
                  <a:cubicBezTo>
                    <a:pt x="10409" y="5331"/>
                    <a:pt x="10260" y="6152"/>
                    <a:pt x="10170" y="6556"/>
                  </a:cubicBezTo>
                  <a:cubicBezTo>
                    <a:pt x="10110" y="6809"/>
                    <a:pt x="10080" y="7048"/>
                    <a:pt x="10080" y="7303"/>
                  </a:cubicBezTo>
                  <a:lnTo>
                    <a:pt x="10080" y="8631"/>
                  </a:lnTo>
                  <a:cubicBezTo>
                    <a:pt x="9199" y="8541"/>
                    <a:pt x="8109" y="8482"/>
                    <a:pt x="6780" y="8482"/>
                  </a:cubicBezTo>
                  <a:cubicBezTo>
                    <a:pt x="5451" y="8482"/>
                    <a:pt x="4376" y="8541"/>
                    <a:pt x="3480" y="8631"/>
                  </a:cubicBezTo>
                  <a:lnTo>
                    <a:pt x="3480" y="7273"/>
                  </a:lnTo>
                  <a:cubicBezTo>
                    <a:pt x="3480" y="7048"/>
                    <a:pt x="3450" y="6809"/>
                    <a:pt x="3405" y="6586"/>
                  </a:cubicBezTo>
                  <a:cubicBezTo>
                    <a:pt x="3331" y="6168"/>
                    <a:pt x="3196" y="5346"/>
                    <a:pt x="3196" y="4450"/>
                  </a:cubicBezTo>
                  <a:lnTo>
                    <a:pt x="3196" y="852"/>
                  </a:lnTo>
                  <a:cubicBezTo>
                    <a:pt x="3196" y="374"/>
                    <a:pt x="2808" y="0"/>
                    <a:pt x="23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49"/>
          <p:cNvGrpSpPr/>
          <p:nvPr/>
        </p:nvGrpSpPr>
        <p:grpSpPr>
          <a:xfrm>
            <a:off x="5564729" y="1506509"/>
            <a:ext cx="254784" cy="353481"/>
            <a:chOff x="5564729" y="1506509"/>
            <a:chExt cx="254784" cy="353481"/>
          </a:xfrm>
        </p:grpSpPr>
        <p:sp>
          <p:nvSpPr>
            <p:cNvPr id="841" name="Google Shape;841;p49"/>
            <p:cNvSpPr/>
            <p:nvPr/>
          </p:nvSpPr>
          <p:spPr>
            <a:xfrm>
              <a:off x="5564729" y="1506509"/>
              <a:ext cx="245415" cy="353481"/>
            </a:xfrm>
            <a:custGeom>
              <a:rect b="b" l="l" r="r" t="t"/>
              <a:pathLst>
                <a:path extrusionOk="0" h="14111" w="9797">
                  <a:moveTo>
                    <a:pt x="5556" y="3957"/>
                  </a:moveTo>
                  <a:lnTo>
                    <a:pt x="5556" y="5197"/>
                  </a:lnTo>
                  <a:cubicBezTo>
                    <a:pt x="5556" y="5346"/>
                    <a:pt x="5675" y="5466"/>
                    <a:pt x="5840" y="5466"/>
                  </a:cubicBezTo>
                  <a:lnTo>
                    <a:pt x="6213" y="5466"/>
                  </a:lnTo>
                  <a:lnTo>
                    <a:pt x="5063" y="6750"/>
                  </a:lnTo>
                  <a:lnTo>
                    <a:pt x="3913" y="5466"/>
                  </a:lnTo>
                  <a:lnTo>
                    <a:pt x="4287" y="5466"/>
                  </a:lnTo>
                  <a:cubicBezTo>
                    <a:pt x="4436" y="5466"/>
                    <a:pt x="4556" y="5346"/>
                    <a:pt x="4556" y="5197"/>
                  </a:cubicBezTo>
                  <a:lnTo>
                    <a:pt x="4556" y="3957"/>
                  </a:lnTo>
                  <a:close/>
                  <a:moveTo>
                    <a:pt x="7497" y="7437"/>
                  </a:moveTo>
                  <a:lnTo>
                    <a:pt x="7497" y="13559"/>
                  </a:lnTo>
                  <a:lnTo>
                    <a:pt x="2629" y="13559"/>
                  </a:lnTo>
                  <a:lnTo>
                    <a:pt x="2629" y="7437"/>
                  </a:lnTo>
                  <a:close/>
                  <a:moveTo>
                    <a:pt x="4765" y="0"/>
                  </a:moveTo>
                  <a:cubicBezTo>
                    <a:pt x="3272" y="0"/>
                    <a:pt x="2017" y="1046"/>
                    <a:pt x="1748" y="2479"/>
                  </a:cubicBezTo>
                  <a:cubicBezTo>
                    <a:pt x="777" y="2523"/>
                    <a:pt x="1" y="3330"/>
                    <a:pt x="1" y="4315"/>
                  </a:cubicBezTo>
                  <a:cubicBezTo>
                    <a:pt x="1" y="5316"/>
                    <a:pt x="823" y="6137"/>
                    <a:pt x="1822" y="6137"/>
                  </a:cubicBezTo>
                  <a:lnTo>
                    <a:pt x="3779" y="6137"/>
                  </a:lnTo>
                  <a:lnTo>
                    <a:pt x="4451" y="6884"/>
                  </a:lnTo>
                  <a:lnTo>
                    <a:pt x="2360" y="6884"/>
                  </a:lnTo>
                  <a:cubicBezTo>
                    <a:pt x="2211" y="6884"/>
                    <a:pt x="2077" y="7019"/>
                    <a:pt x="2077" y="7168"/>
                  </a:cubicBezTo>
                  <a:lnTo>
                    <a:pt x="2077" y="13828"/>
                  </a:lnTo>
                  <a:cubicBezTo>
                    <a:pt x="2077" y="13991"/>
                    <a:pt x="2211" y="14111"/>
                    <a:pt x="2360" y="14111"/>
                  </a:cubicBezTo>
                  <a:lnTo>
                    <a:pt x="7766" y="14111"/>
                  </a:lnTo>
                  <a:cubicBezTo>
                    <a:pt x="7930" y="14111"/>
                    <a:pt x="8050" y="13991"/>
                    <a:pt x="8050" y="13828"/>
                  </a:cubicBezTo>
                  <a:lnTo>
                    <a:pt x="8050" y="7168"/>
                  </a:lnTo>
                  <a:cubicBezTo>
                    <a:pt x="8050" y="7019"/>
                    <a:pt x="7930" y="6884"/>
                    <a:pt x="7766" y="6884"/>
                  </a:cubicBezTo>
                  <a:lnTo>
                    <a:pt x="5675" y="6884"/>
                  </a:lnTo>
                  <a:lnTo>
                    <a:pt x="6348" y="6137"/>
                  </a:lnTo>
                  <a:lnTo>
                    <a:pt x="7795" y="6137"/>
                  </a:lnTo>
                  <a:cubicBezTo>
                    <a:pt x="8558" y="6137"/>
                    <a:pt x="9274" y="5749"/>
                    <a:pt x="9722" y="5122"/>
                  </a:cubicBezTo>
                  <a:cubicBezTo>
                    <a:pt x="9796" y="4988"/>
                    <a:pt x="9767" y="4823"/>
                    <a:pt x="9647" y="4733"/>
                  </a:cubicBezTo>
                  <a:cubicBezTo>
                    <a:pt x="9601" y="4699"/>
                    <a:pt x="9547" y="4682"/>
                    <a:pt x="9492" y="4682"/>
                  </a:cubicBezTo>
                  <a:cubicBezTo>
                    <a:pt x="9403" y="4682"/>
                    <a:pt x="9314" y="4725"/>
                    <a:pt x="9259" y="4809"/>
                  </a:cubicBezTo>
                  <a:cubicBezTo>
                    <a:pt x="8916" y="5286"/>
                    <a:pt x="8378" y="5585"/>
                    <a:pt x="7795" y="5585"/>
                  </a:cubicBezTo>
                  <a:lnTo>
                    <a:pt x="6840" y="5585"/>
                  </a:lnTo>
                  <a:lnTo>
                    <a:pt x="7034" y="5376"/>
                  </a:lnTo>
                  <a:cubicBezTo>
                    <a:pt x="7109" y="5301"/>
                    <a:pt x="7124" y="5181"/>
                    <a:pt x="7079" y="5077"/>
                  </a:cubicBezTo>
                  <a:cubicBezTo>
                    <a:pt x="7034" y="4972"/>
                    <a:pt x="6945" y="4913"/>
                    <a:pt x="6825" y="4913"/>
                  </a:cubicBezTo>
                  <a:lnTo>
                    <a:pt x="6109" y="4913"/>
                  </a:lnTo>
                  <a:lnTo>
                    <a:pt x="6109" y="3688"/>
                  </a:lnTo>
                  <a:cubicBezTo>
                    <a:pt x="6109" y="3539"/>
                    <a:pt x="5989" y="3419"/>
                    <a:pt x="5840" y="3419"/>
                  </a:cubicBezTo>
                  <a:lnTo>
                    <a:pt x="4287" y="3419"/>
                  </a:lnTo>
                  <a:cubicBezTo>
                    <a:pt x="4138" y="3419"/>
                    <a:pt x="4003" y="3539"/>
                    <a:pt x="4003" y="3688"/>
                  </a:cubicBezTo>
                  <a:lnTo>
                    <a:pt x="4003" y="4913"/>
                  </a:lnTo>
                  <a:lnTo>
                    <a:pt x="3301" y="4913"/>
                  </a:lnTo>
                  <a:cubicBezTo>
                    <a:pt x="3196" y="4913"/>
                    <a:pt x="3092" y="4972"/>
                    <a:pt x="3047" y="5077"/>
                  </a:cubicBezTo>
                  <a:cubicBezTo>
                    <a:pt x="3003" y="5181"/>
                    <a:pt x="3017" y="5301"/>
                    <a:pt x="3092" y="5376"/>
                  </a:cubicBezTo>
                  <a:lnTo>
                    <a:pt x="3286" y="5585"/>
                  </a:lnTo>
                  <a:lnTo>
                    <a:pt x="1822" y="5585"/>
                  </a:lnTo>
                  <a:cubicBezTo>
                    <a:pt x="1121" y="5585"/>
                    <a:pt x="554" y="5018"/>
                    <a:pt x="554" y="4315"/>
                  </a:cubicBezTo>
                  <a:cubicBezTo>
                    <a:pt x="554" y="3614"/>
                    <a:pt x="1121" y="3031"/>
                    <a:pt x="1822" y="3031"/>
                  </a:cubicBezTo>
                  <a:cubicBezTo>
                    <a:pt x="1868" y="3031"/>
                    <a:pt x="1912" y="3031"/>
                    <a:pt x="1957" y="3047"/>
                  </a:cubicBezTo>
                  <a:cubicBezTo>
                    <a:pt x="1966" y="3047"/>
                    <a:pt x="1974" y="3048"/>
                    <a:pt x="1982" y="3048"/>
                  </a:cubicBezTo>
                  <a:cubicBezTo>
                    <a:pt x="2121" y="3048"/>
                    <a:pt x="2241" y="2933"/>
                    <a:pt x="2256" y="2792"/>
                  </a:cubicBezTo>
                  <a:cubicBezTo>
                    <a:pt x="2390" y="1523"/>
                    <a:pt x="3465" y="552"/>
                    <a:pt x="4765" y="552"/>
                  </a:cubicBezTo>
                  <a:cubicBezTo>
                    <a:pt x="5720" y="552"/>
                    <a:pt x="6587" y="1090"/>
                    <a:pt x="7005" y="1942"/>
                  </a:cubicBezTo>
                  <a:cubicBezTo>
                    <a:pt x="7054" y="2041"/>
                    <a:pt x="7154" y="2099"/>
                    <a:pt x="7264" y="2099"/>
                  </a:cubicBezTo>
                  <a:cubicBezTo>
                    <a:pt x="7287" y="2099"/>
                    <a:pt x="7310" y="2096"/>
                    <a:pt x="7333" y="2091"/>
                  </a:cubicBezTo>
                  <a:cubicBezTo>
                    <a:pt x="7482" y="2046"/>
                    <a:pt x="7632" y="2016"/>
                    <a:pt x="7795" y="2016"/>
                  </a:cubicBezTo>
                  <a:cubicBezTo>
                    <a:pt x="8363" y="2016"/>
                    <a:pt x="8916" y="2314"/>
                    <a:pt x="9259" y="2808"/>
                  </a:cubicBezTo>
                  <a:cubicBezTo>
                    <a:pt x="9313" y="2880"/>
                    <a:pt x="9395" y="2920"/>
                    <a:pt x="9478" y="2920"/>
                  </a:cubicBezTo>
                  <a:cubicBezTo>
                    <a:pt x="9531" y="2920"/>
                    <a:pt x="9586" y="2903"/>
                    <a:pt x="9633" y="2867"/>
                  </a:cubicBezTo>
                  <a:cubicBezTo>
                    <a:pt x="9767" y="2778"/>
                    <a:pt x="9796" y="2613"/>
                    <a:pt x="9707" y="2494"/>
                  </a:cubicBezTo>
                  <a:cubicBezTo>
                    <a:pt x="9259" y="1852"/>
                    <a:pt x="8542" y="1464"/>
                    <a:pt x="7795" y="1464"/>
                  </a:cubicBezTo>
                  <a:cubicBezTo>
                    <a:pt x="7662" y="1464"/>
                    <a:pt x="7527" y="1478"/>
                    <a:pt x="7393" y="1508"/>
                  </a:cubicBezTo>
                  <a:cubicBezTo>
                    <a:pt x="6840" y="568"/>
                    <a:pt x="5854" y="0"/>
                    <a:pt x="4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p:nvPr/>
          </p:nvSpPr>
          <p:spPr>
            <a:xfrm>
              <a:off x="5648922" y="1712244"/>
              <a:ext cx="49749" cy="13853"/>
            </a:xfrm>
            <a:custGeom>
              <a:rect b="b" l="l" r="r" t="t"/>
              <a:pathLst>
                <a:path extrusionOk="0" h="553" w="1986">
                  <a:moveTo>
                    <a:pt x="269" y="0"/>
                  </a:moveTo>
                  <a:cubicBezTo>
                    <a:pt x="120" y="0"/>
                    <a:pt x="0" y="120"/>
                    <a:pt x="0" y="269"/>
                  </a:cubicBezTo>
                  <a:cubicBezTo>
                    <a:pt x="0" y="433"/>
                    <a:pt x="120" y="552"/>
                    <a:pt x="269" y="552"/>
                  </a:cubicBezTo>
                  <a:lnTo>
                    <a:pt x="1702" y="552"/>
                  </a:lnTo>
                  <a:cubicBezTo>
                    <a:pt x="1852" y="552"/>
                    <a:pt x="1986" y="433"/>
                    <a:pt x="1986" y="269"/>
                  </a:cubicBezTo>
                  <a:cubicBezTo>
                    <a:pt x="1986" y="120"/>
                    <a:pt x="1852"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9"/>
            <p:cNvSpPr/>
            <p:nvPr/>
          </p:nvSpPr>
          <p:spPr>
            <a:xfrm>
              <a:off x="5648922" y="1749644"/>
              <a:ext cx="85295" cy="13853"/>
            </a:xfrm>
            <a:custGeom>
              <a:rect b="b" l="l" r="r" t="t"/>
              <a:pathLst>
                <a:path extrusionOk="0" h="553" w="3405">
                  <a:moveTo>
                    <a:pt x="269" y="0"/>
                  </a:moveTo>
                  <a:cubicBezTo>
                    <a:pt x="120" y="0"/>
                    <a:pt x="0" y="134"/>
                    <a:pt x="0" y="284"/>
                  </a:cubicBezTo>
                  <a:cubicBezTo>
                    <a:pt x="0" y="433"/>
                    <a:pt x="120" y="552"/>
                    <a:pt x="269" y="552"/>
                  </a:cubicBezTo>
                  <a:lnTo>
                    <a:pt x="3120" y="552"/>
                  </a:lnTo>
                  <a:cubicBezTo>
                    <a:pt x="3285" y="552"/>
                    <a:pt x="3405" y="433"/>
                    <a:pt x="3405" y="284"/>
                  </a:cubicBezTo>
                  <a:cubicBezTo>
                    <a:pt x="3405" y="134"/>
                    <a:pt x="328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9"/>
            <p:cNvSpPr/>
            <p:nvPr/>
          </p:nvSpPr>
          <p:spPr>
            <a:xfrm>
              <a:off x="5648922" y="1777675"/>
              <a:ext cx="85295" cy="13878"/>
            </a:xfrm>
            <a:custGeom>
              <a:rect b="b" l="l" r="r" t="t"/>
              <a:pathLst>
                <a:path extrusionOk="0" h="554" w="3405">
                  <a:moveTo>
                    <a:pt x="269" y="1"/>
                  </a:moveTo>
                  <a:cubicBezTo>
                    <a:pt x="120" y="1"/>
                    <a:pt x="0" y="120"/>
                    <a:pt x="0" y="270"/>
                  </a:cubicBezTo>
                  <a:cubicBezTo>
                    <a:pt x="0" y="434"/>
                    <a:pt x="120" y="554"/>
                    <a:pt x="269" y="554"/>
                  </a:cubicBezTo>
                  <a:lnTo>
                    <a:pt x="3120" y="554"/>
                  </a:lnTo>
                  <a:cubicBezTo>
                    <a:pt x="3285" y="554"/>
                    <a:pt x="3405" y="434"/>
                    <a:pt x="3405" y="270"/>
                  </a:cubicBezTo>
                  <a:cubicBezTo>
                    <a:pt x="3405" y="120"/>
                    <a:pt x="328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9"/>
            <p:cNvSpPr/>
            <p:nvPr/>
          </p:nvSpPr>
          <p:spPr>
            <a:xfrm>
              <a:off x="5684443" y="1813972"/>
              <a:ext cx="49774" cy="13853"/>
            </a:xfrm>
            <a:custGeom>
              <a:rect b="b" l="l" r="r" t="t"/>
              <a:pathLst>
                <a:path extrusionOk="0" h="553" w="1987">
                  <a:moveTo>
                    <a:pt x="284" y="1"/>
                  </a:moveTo>
                  <a:cubicBezTo>
                    <a:pt x="135" y="1"/>
                    <a:pt x="0" y="135"/>
                    <a:pt x="0" y="284"/>
                  </a:cubicBezTo>
                  <a:cubicBezTo>
                    <a:pt x="0" y="433"/>
                    <a:pt x="135" y="553"/>
                    <a:pt x="284" y="553"/>
                  </a:cubicBezTo>
                  <a:lnTo>
                    <a:pt x="1702" y="553"/>
                  </a:lnTo>
                  <a:cubicBezTo>
                    <a:pt x="1867" y="553"/>
                    <a:pt x="1987" y="433"/>
                    <a:pt x="1987" y="284"/>
                  </a:cubicBezTo>
                  <a:cubicBezTo>
                    <a:pt x="1987" y="135"/>
                    <a:pt x="186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9"/>
            <p:cNvSpPr/>
            <p:nvPr/>
          </p:nvSpPr>
          <p:spPr>
            <a:xfrm>
              <a:off x="5803782" y="1594960"/>
              <a:ext cx="15731" cy="13828"/>
            </a:xfrm>
            <a:custGeom>
              <a:rect b="b" l="l" r="r" t="t"/>
              <a:pathLst>
                <a:path extrusionOk="0" h="552" w="628">
                  <a:moveTo>
                    <a:pt x="317" y="0"/>
                  </a:moveTo>
                  <a:cubicBezTo>
                    <a:pt x="280" y="0"/>
                    <a:pt x="244" y="8"/>
                    <a:pt x="209" y="23"/>
                  </a:cubicBezTo>
                  <a:cubicBezTo>
                    <a:pt x="74" y="83"/>
                    <a:pt x="0" y="247"/>
                    <a:pt x="60" y="382"/>
                  </a:cubicBezTo>
                  <a:cubicBezTo>
                    <a:pt x="105" y="484"/>
                    <a:pt x="211" y="552"/>
                    <a:pt x="319" y="552"/>
                  </a:cubicBezTo>
                  <a:cubicBezTo>
                    <a:pt x="353" y="552"/>
                    <a:pt x="386" y="545"/>
                    <a:pt x="418" y="531"/>
                  </a:cubicBezTo>
                  <a:cubicBezTo>
                    <a:pt x="552" y="471"/>
                    <a:pt x="627" y="306"/>
                    <a:pt x="568" y="173"/>
                  </a:cubicBezTo>
                  <a:cubicBezTo>
                    <a:pt x="523" y="62"/>
                    <a:pt x="4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 name="Google Shape;847;p49"/>
          <p:cNvGrpSpPr/>
          <p:nvPr/>
        </p:nvGrpSpPr>
        <p:grpSpPr>
          <a:xfrm>
            <a:off x="6273194" y="1523718"/>
            <a:ext cx="353531" cy="319062"/>
            <a:chOff x="6273194" y="1523718"/>
            <a:chExt cx="353531" cy="319062"/>
          </a:xfrm>
        </p:grpSpPr>
        <p:sp>
          <p:nvSpPr>
            <p:cNvPr id="848" name="Google Shape;848;p49"/>
            <p:cNvSpPr/>
            <p:nvPr/>
          </p:nvSpPr>
          <p:spPr>
            <a:xfrm>
              <a:off x="6299020" y="1731683"/>
              <a:ext cx="15681" cy="13853"/>
            </a:xfrm>
            <a:custGeom>
              <a:rect b="b" l="l" r="r" t="t"/>
              <a:pathLst>
                <a:path extrusionOk="0" h="553" w="626">
                  <a:moveTo>
                    <a:pt x="329" y="1"/>
                  </a:moveTo>
                  <a:cubicBezTo>
                    <a:pt x="210" y="1"/>
                    <a:pt x="90" y="75"/>
                    <a:pt x="45" y="180"/>
                  </a:cubicBezTo>
                  <a:cubicBezTo>
                    <a:pt x="1" y="299"/>
                    <a:pt x="45" y="433"/>
                    <a:pt x="150" y="508"/>
                  </a:cubicBezTo>
                  <a:cubicBezTo>
                    <a:pt x="197" y="539"/>
                    <a:pt x="249" y="552"/>
                    <a:pt x="298" y="552"/>
                  </a:cubicBezTo>
                  <a:cubicBezTo>
                    <a:pt x="469" y="552"/>
                    <a:pt x="625" y="395"/>
                    <a:pt x="568" y="210"/>
                  </a:cubicBezTo>
                  <a:cubicBezTo>
                    <a:pt x="538" y="90"/>
                    <a:pt x="433" y="15"/>
                    <a:pt x="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9"/>
            <p:cNvSpPr/>
            <p:nvPr/>
          </p:nvSpPr>
          <p:spPr>
            <a:xfrm>
              <a:off x="6273194" y="1661368"/>
              <a:ext cx="160871" cy="181412"/>
            </a:xfrm>
            <a:custGeom>
              <a:rect b="b" l="l" r="r" t="t"/>
              <a:pathLst>
                <a:path extrusionOk="0" h="7242" w="6422">
                  <a:moveTo>
                    <a:pt x="5526" y="552"/>
                  </a:moveTo>
                  <a:lnTo>
                    <a:pt x="5870" y="896"/>
                  </a:lnTo>
                  <a:lnTo>
                    <a:pt x="5870" y="1538"/>
                  </a:lnTo>
                  <a:lnTo>
                    <a:pt x="5526" y="1866"/>
                  </a:lnTo>
                  <a:lnTo>
                    <a:pt x="867" y="1866"/>
                  </a:lnTo>
                  <a:lnTo>
                    <a:pt x="554" y="1538"/>
                  </a:lnTo>
                  <a:lnTo>
                    <a:pt x="554" y="881"/>
                  </a:lnTo>
                  <a:lnTo>
                    <a:pt x="867" y="552"/>
                  </a:lnTo>
                  <a:close/>
                  <a:moveTo>
                    <a:pt x="5526" y="2419"/>
                  </a:moveTo>
                  <a:lnTo>
                    <a:pt x="5870" y="2762"/>
                  </a:lnTo>
                  <a:lnTo>
                    <a:pt x="5870" y="3405"/>
                  </a:lnTo>
                  <a:lnTo>
                    <a:pt x="5526" y="3748"/>
                  </a:lnTo>
                  <a:lnTo>
                    <a:pt x="867" y="3748"/>
                  </a:lnTo>
                  <a:lnTo>
                    <a:pt x="554" y="3419"/>
                  </a:lnTo>
                  <a:lnTo>
                    <a:pt x="554" y="2748"/>
                  </a:lnTo>
                  <a:lnTo>
                    <a:pt x="867" y="2419"/>
                  </a:lnTo>
                  <a:close/>
                  <a:moveTo>
                    <a:pt x="5526" y="4301"/>
                  </a:moveTo>
                  <a:lnTo>
                    <a:pt x="5870" y="4629"/>
                  </a:lnTo>
                  <a:lnTo>
                    <a:pt x="5870" y="5271"/>
                  </a:lnTo>
                  <a:lnTo>
                    <a:pt x="5526" y="5615"/>
                  </a:lnTo>
                  <a:lnTo>
                    <a:pt x="867" y="5615"/>
                  </a:lnTo>
                  <a:lnTo>
                    <a:pt x="554" y="5286"/>
                  </a:lnTo>
                  <a:lnTo>
                    <a:pt x="554" y="4629"/>
                  </a:lnTo>
                  <a:lnTo>
                    <a:pt x="867" y="4301"/>
                  </a:lnTo>
                  <a:close/>
                  <a:moveTo>
                    <a:pt x="747" y="0"/>
                  </a:moveTo>
                  <a:cubicBezTo>
                    <a:pt x="658" y="0"/>
                    <a:pt x="598" y="30"/>
                    <a:pt x="538" y="90"/>
                  </a:cubicBezTo>
                  <a:lnTo>
                    <a:pt x="76" y="582"/>
                  </a:lnTo>
                  <a:cubicBezTo>
                    <a:pt x="31" y="642"/>
                    <a:pt x="1" y="702"/>
                    <a:pt x="1" y="777"/>
                  </a:cubicBezTo>
                  <a:lnTo>
                    <a:pt x="1" y="1657"/>
                  </a:lnTo>
                  <a:cubicBezTo>
                    <a:pt x="1" y="1717"/>
                    <a:pt x="31" y="1792"/>
                    <a:pt x="76" y="1836"/>
                  </a:cubicBezTo>
                  <a:lnTo>
                    <a:pt x="359" y="2151"/>
                  </a:lnTo>
                  <a:lnTo>
                    <a:pt x="76" y="2449"/>
                  </a:lnTo>
                  <a:cubicBezTo>
                    <a:pt x="31" y="2509"/>
                    <a:pt x="1" y="2569"/>
                    <a:pt x="1" y="2643"/>
                  </a:cubicBezTo>
                  <a:lnTo>
                    <a:pt x="1" y="3524"/>
                  </a:lnTo>
                  <a:cubicBezTo>
                    <a:pt x="1" y="3598"/>
                    <a:pt x="31" y="3658"/>
                    <a:pt x="76" y="3718"/>
                  </a:cubicBezTo>
                  <a:lnTo>
                    <a:pt x="359" y="4017"/>
                  </a:lnTo>
                  <a:lnTo>
                    <a:pt x="76" y="4331"/>
                  </a:lnTo>
                  <a:cubicBezTo>
                    <a:pt x="31" y="4375"/>
                    <a:pt x="1" y="4450"/>
                    <a:pt x="1" y="4510"/>
                  </a:cubicBezTo>
                  <a:lnTo>
                    <a:pt x="1" y="5390"/>
                  </a:lnTo>
                  <a:cubicBezTo>
                    <a:pt x="1" y="5466"/>
                    <a:pt x="31" y="5540"/>
                    <a:pt x="76" y="5585"/>
                  </a:cubicBezTo>
                  <a:lnTo>
                    <a:pt x="538" y="6077"/>
                  </a:lnTo>
                  <a:cubicBezTo>
                    <a:pt x="598" y="6137"/>
                    <a:pt x="658" y="6167"/>
                    <a:pt x="747" y="6167"/>
                  </a:cubicBezTo>
                  <a:lnTo>
                    <a:pt x="1062" y="6167"/>
                  </a:lnTo>
                  <a:lnTo>
                    <a:pt x="1062" y="6690"/>
                  </a:lnTo>
                  <a:lnTo>
                    <a:pt x="793" y="6690"/>
                  </a:lnTo>
                  <a:cubicBezTo>
                    <a:pt x="643" y="6690"/>
                    <a:pt x="524" y="6810"/>
                    <a:pt x="524" y="6959"/>
                  </a:cubicBezTo>
                  <a:cubicBezTo>
                    <a:pt x="524" y="7108"/>
                    <a:pt x="643" y="7242"/>
                    <a:pt x="793" y="7242"/>
                  </a:cubicBezTo>
                  <a:lnTo>
                    <a:pt x="1928" y="7242"/>
                  </a:lnTo>
                  <a:cubicBezTo>
                    <a:pt x="2077" y="7242"/>
                    <a:pt x="2196" y="7108"/>
                    <a:pt x="2196" y="6959"/>
                  </a:cubicBezTo>
                  <a:cubicBezTo>
                    <a:pt x="2196" y="6810"/>
                    <a:pt x="2077" y="6690"/>
                    <a:pt x="1928" y="6690"/>
                  </a:cubicBezTo>
                  <a:lnTo>
                    <a:pt x="1613" y="6690"/>
                  </a:lnTo>
                  <a:lnTo>
                    <a:pt x="1613" y="6167"/>
                  </a:lnTo>
                  <a:lnTo>
                    <a:pt x="4854" y="6167"/>
                  </a:lnTo>
                  <a:lnTo>
                    <a:pt x="4854" y="6690"/>
                  </a:lnTo>
                  <a:lnTo>
                    <a:pt x="4586" y="6690"/>
                  </a:lnTo>
                  <a:cubicBezTo>
                    <a:pt x="4436" y="6690"/>
                    <a:pt x="4317" y="6810"/>
                    <a:pt x="4317" y="6959"/>
                  </a:cubicBezTo>
                  <a:cubicBezTo>
                    <a:pt x="4317" y="7108"/>
                    <a:pt x="4436" y="7242"/>
                    <a:pt x="4586" y="7242"/>
                  </a:cubicBezTo>
                  <a:lnTo>
                    <a:pt x="5721" y="7242"/>
                  </a:lnTo>
                  <a:cubicBezTo>
                    <a:pt x="5870" y="7242"/>
                    <a:pt x="6004" y="7108"/>
                    <a:pt x="6004" y="6959"/>
                  </a:cubicBezTo>
                  <a:cubicBezTo>
                    <a:pt x="6004" y="6810"/>
                    <a:pt x="5870" y="6690"/>
                    <a:pt x="5721" y="6690"/>
                  </a:cubicBezTo>
                  <a:lnTo>
                    <a:pt x="5406" y="6690"/>
                  </a:lnTo>
                  <a:lnTo>
                    <a:pt x="5406" y="6167"/>
                  </a:lnTo>
                  <a:lnTo>
                    <a:pt x="5631" y="6167"/>
                  </a:lnTo>
                  <a:cubicBezTo>
                    <a:pt x="5705" y="6167"/>
                    <a:pt x="5765" y="6137"/>
                    <a:pt x="5824" y="6093"/>
                  </a:cubicBezTo>
                  <a:lnTo>
                    <a:pt x="6348" y="5599"/>
                  </a:lnTo>
                  <a:cubicBezTo>
                    <a:pt x="6392" y="5540"/>
                    <a:pt x="6422" y="5466"/>
                    <a:pt x="6422" y="5390"/>
                  </a:cubicBezTo>
                  <a:lnTo>
                    <a:pt x="6422" y="4510"/>
                  </a:lnTo>
                  <a:cubicBezTo>
                    <a:pt x="6422" y="4435"/>
                    <a:pt x="6392" y="4375"/>
                    <a:pt x="6348" y="4315"/>
                  </a:cubicBezTo>
                  <a:lnTo>
                    <a:pt x="6034" y="4017"/>
                  </a:lnTo>
                  <a:lnTo>
                    <a:pt x="6348" y="3718"/>
                  </a:lnTo>
                  <a:cubicBezTo>
                    <a:pt x="6392" y="3674"/>
                    <a:pt x="6422" y="3598"/>
                    <a:pt x="6422" y="3524"/>
                  </a:cubicBezTo>
                  <a:lnTo>
                    <a:pt x="6422" y="2643"/>
                  </a:lnTo>
                  <a:cubicBezTo>
                    <a:pt x="6422" y="2569"/>
                    <a:pt x="6392" y="2493"/>
                    <a:pt x="6348" y="2449"/>
                  </a:cubicBezTo>
                  <a:lnTo>
                    <a:pt x="6034" y="2151"/>
                  </a:lnTo>
                  <a:lnTo>
                    <a:pt x="6348" y="1852"/>
                  </a:lnTo>
                  <a:cubicBezTo>
                    <a:pt x="6392" y="1807"/>
                    <a:pt x="6422" y="1733"/>
                    <a:pt x="6422" y="1657"/>
                  </a:cubicBezTo>
                  <a:lnTo>
                    <a:pt x="6422" y="777"/>
                  </a:lnTo>
                  <a:cubicBezTo>
                    <a:pt x="6422" y="702"/>
                    <a:pt x="6392" y="628"/>
                    <a:pt x="6348" y="568"/>
                  </a:cubicBezTo>
                  <a:lnTo>
                    <a:pt x="5824" y="74"/>
                  </a:lnTo>
                  <a:cubicBezTo>
                    <a:pt x="5765" y="30"/>
                    <a:pt x="5705" y="0"/>
                    <a:pt x="5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a:off x="6299020" y="1684789"/>
              <a:ext cx="15731" cy="13828"/>
            </a:xfrm>
            <a:custGeom>
              <a:rect b="b" l="l" r="r" t="t"/>
              <a:pathLst>
                <a:path extrusionOk="0" h="552" w="628">
                  <a:moveTo>
                    <a:pt x="309" y="0"/>
                  </a:moveTo>
                  <a:cubicBezTo>
                    <a:pt x="275" y="0"/>
                    <a:pt x="242" y="7"/>
                    <a:pt x="210" y="21"/>
                  </a:cubicBezTo>
                  <a:cubicBezTo>
                    <a:pt x="60" y="81"/>
                    <a:pt x="1" y="244"/>
                    <a:pt x="60" y="379"/>
                  </a:cubicBezTo>
                  <a:cubicBezTo>
                    <a:pt x="93" y="490"/>
                    <a:pt x="192" y="552"/>
                    <a:pt x="302" y="552"/>
                  </a:cubicBezTo>
                  <a:cubicBezTo>
                    <a:pt x="341" y="552"/>
                    <a:pt x="380" y="544"/>
                    <a:pt x="419" y="529"/>
                  </a:cubicBezTo>
                  <a:cubicBezTo>
                    <a:pt x="553" y="469"/>
                    <a:pt x="628" y="320"/>
                    <a:pt x="568" y="170"/>
                  </a:cubicBezTo>
                  <a:cubicBezTo>
                    <a:pt x="523" y="68"/>
                    <a:pt x="416" y="0"/>
                    <a:pt x="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9"/>
            <p:cNvSpPr/>
            <p:nvPr/>
          </p:nvSpPr>
          <p:spPr>
            <a:xfrm>
              <a:off x="6299020" y="1778652"/>
              <a:ext cx="15731" cy="13803"/>
            </a:xfrm>
            <a:custGeom>
              <a:rect b="b" l="l" r="r" t="t"/>
              <a:pathLst>
                <a:path extrusionOk="0" h="551" w="628">
                  <a:moveTo>
                    <a:pt x="308" y="1"/>
                  </a:moveTo>
                  <a:cubicBezTo>
                    <a:pt x="275" y="1"/>
                    <a:pt x="242" y="7"/>
                    <a:pt x="210" y="21"/>
                  </a:cubicBezTo>
                  <a:cubicBezTo>
                    <a:pt x="60" y="81"/>
                    <a:pt x="1" y="246"/>
                    <a:pt x="60" y="380"/>
                  </a:cubicBezTo>
                  <a:cubicBezTo>
                    <a:pt x="94" y="483"/>
                    <a:pt x="198" y="550"/>
                    <a:pt x="311" y="550"/>
                  </a:cubicBezTo>
                  <a:cubicBezTo>
                    <a:pt x="347" y="550"/>
                    <a:pt x="383" y="543"/>
                    <a:pt x="419" y="529"/>
                  </a:cubicBezTo>
                  <a:cubicBezTo>
                    <a:pt x="553" y="469"/>
                    <a:pt x="628" y="306"/>
                    <a:pt x="568" y="171"/>
                  </a:cubicBezTo>
                  <a:cubicBezTo>
                    <a:pt x="523" y="69"/>
                    <a:pt x="416"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9"/>
            <p:cNvSpPr/>
            <p:nvPr/>
          </p:nvSpPr>
          <p:spPr>
            <a:xfrm>
              <a:off x="6448644" y="1561393"/>
              <a:ext cx="128306" cy="157765"/>
            </a:xfrm>
            <a:custGeom>
              <a:rect b="b" l="l" r="r" t="t"/>
              <a:pathLst>
                <a:path extrusionOk="0" h="6298" w="5122">
                  <a:moveTo>
                    <a:pt x="2583" y="661"/>
                  </a:moveTo>
                  <a:cubicBezTo>
                    <a:pt x="3017" y="1095"/>
                    <a:pt x="3585" y="1333"/>
                    <a:pt x="4182" y="1333"/>
                  </a:cubicBezTo>
                  <a:lnTo>
                    <a:pt x="4570" y="1333"/>
                  </a:lnTo>
                  <a:lnTo>
                    <a:pt x="4570" y="3633"/>
                  </a:lnTo>
                  <a:cubicBezTo>
                    <a:pt x="4570" y="4409"/>
                    <a:pt x="4122" y="5081"/>
                    <a:pt x="3405" y="5350"/>
                  </a:cubicBezTo>
                  <a:lnTo>
                    <a:pt x="2583" y="5724"/>
                  </a:lnTo>
                  <a:lnTo>
                    <a:pt x="1733" y="5350"/>
                  </a:lnTo>
                  <a:cubicBezTo>
                    <a:pt x="1016" y="5081"/>
                    <a:pt x="553" y="4409"/>
                    <a:pt x="553" y="3633"/>
                  </a:cubicBezTo>
                  <a:lnTo>
                    <a:pt x="553" y="1333"/>
                  </a:lnTo>
                  <a:lnTo>
                    <a:pt x="971" y="1333"/>
                  </a:lnTo>
                  <a:cubicBezTo>
                    <a:pt x="1584" y="1333"/>
                    <a:pt x="2151" y="1095"/>
                    <a:pt x="2583" y="661"/>
                  </a:cubicBezTo>
                  <a:close/>
                  <a:moveTo>
                    <a:pt x="2584" y="0"/>
                  </a:moveTo>
                  <a:cubicBezTo>
                    <a:pt x="2513" y="0"/>
                    <a:pt x="2442" y="27"/>
                    <a:pt x="2390" y="79"/>
                  </a:cubicBezTo>
                  <a:lnTo>
                    <a:pt x="2195" y="273"/>
                  </a:lnTo>
                  <a:cubicBezTo>
                    <a:pt x="1867" y="601"/>
                    <a:pt x="1434" y="780"/>
                    <a:pt x="971" y="780"/>
                  </a:cubicBezTo>
                  <a:lnTo>
                    <a:pt x="284" y="780"/>
                  </a:lnTo>
                  <a:cubicBezTo>
                    <a:pt x="120" y="780"/>
                    <a:pt x="1" y="900"/>
                    <a:pt x="1" y="1049"/>
                  </a:cubicBezTo>
                  <a:lnTo>
                    <a:pt x="1" y="3633"/>
                  </a:lnTo>
                  <a:cubicBezTo>
                    <a:pt x="1" y="4125"/>
                    <a:pt x="150" y="4589"/>
                    <a:pt x="419" y="4991"/>
                  </a:cubicBezTo>
                  <a:cubicBezTo>
                    <a:pt x="688" y="5380"/>
                    <a:pt x="1076" y="5694"/>
                    <a:pt x="1524" y="5857"/>
                  </a:cubicBezTo>
                  <a:lnTo>
                    <a:pt x="2464" y="6275"/>
                  </a:lnTo>
                  <a:cubicBezTo>
                    <a:pt x="2502" y="6290"/>
                    <a:pt x="2543" y="6298"/>
                    <a:pt x="2582" y="6298"/>
                  </a:cubicBezTo>
                  <a:cubicBezTo>
                    <a:pt x="2621" y="6298"/>
                    <a:pt x="2659" y="6290"/>
                    <a:pt x="2689" y="6275"/>
                  </a:cubicBezTo>
                  <a:lnTo>
                    <a:pt x="3614" y="5857"/>
                  </a:lnTo>
                  <a:cubicBezTo>
                    <a:pt x="4062" y="5694"/>
                    <a:pt x="4435" y="5380"/>
                    <a:pt x="4704" y="4991"/>
                  </a:cubicBezTo>
                  <a:cubicBezTo>
                    <a:pt x="4988" y="4589"/>
                    <a:pt x="5122" y="4125"/>
                    <a:pt x="5122" y="3633"/>
                  </a:cubicBezTo>
                  <a:lnTo>
                    <a:pt x="5122" y="1049"/>
                  </a:lnTo>
                  <a:cubicBezTo>
                    <a:pt x="5122" y="900"/>
                    <a:pt x="5002" y="780"/>
                    <a:pt x="4853" y="780"/>
                  </a:cubicBezTo>
                  <a:lnTo>
                    <a:pt x="4182" y="780"/>
                  </a:lnTo>
                  <a:cubicBezTo>
                    <a:pt x="3734" y="780"/>
                    <a:pt x="3286" y="601"/>
                    <a:pt x="2957" y="273"/>
                  </a:cubicBezTo>
                  <a:lnTo>
                    <a:pt x="2778" y="79"/>
                  </a:lnTo>
                  <a:cubicBezTo>
                    <a:pt x="2726" y="27"/>
                    <a:pt x="2655" y="0"/>
                    <a:pt x="25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6482311" y="1598893"/>
              <a:ext cx="61723" cy="78557"/>
            </a:xfrm>
            <a:custGeom>
              <a:rect b="b" l="l" r="r" t="t"/>
              <a:pathLst>
                <a:path extrusionOk="0" h="3136" w="2464">
                  <a:moveTo>
                    <a:pt x="1239" y="553"/>
                  </a:moveTo>
                  <a:cubicBezTo>
                    <a:pt x="1478" y="553"/>
                    <a:pt x="1673" y="747"/>
                    <a:pt x="1673" y="986"/>
                  </a:cubicBezTo>
                  <a:lnTo>
                    <a:pt x="1673" y="1165"/>
                  </a:lnTo>
                  <a:lnTo>
                    <a:pt x="807" y="1165"/>
                  </a:lnTo>
                  <a:lnTo>
                    <a:pt x="807" y="986"/>
                  </a:lnTo>
                  <a:cubicBezTo>
                    <a:pt x="807" y="747"/>
                    <a:pt x="1001" y="553"/>
                    <a:pt x="1239" y="553"/>
                  </a:cubicBezTo>
                  <a:close/>
                  <a:moveTo>
                    <a:pt x="1912" y="1718"/>
                  </a:moveTo>
                  <a:lnTo>
                    <a:pt x="1912" y="2584"/>
                  </a:lnTo>
                  <a:lnTo>
                    <a:pt x="553" y="2584"/>
                  </a:lnTo>
                  <a:lnTo>
                    <a:pt x="553" y="1718"/>
                  </a:lnTo>
                  <a:close/>
                  <a:moveTo>
                    <a:pt x="1239" y="0"/>
                  </a:moveTo>
                  <a:cubicBezTo>
                    <a:pt x="688" y="0"/>
                    <a:pt x="254" y="448"/>
                    <a:pt x="254" y="986"/>
                  </a:cubicBezTo>
                  <a:lnTo>
                    <a:pt x="254" y="1165"/>
                  </a:lnTo>
                  <a:cubicBezTo>
                    <a:pt x="120" y="1180"/>
                    <a:pt x="1" y="1300"/>
                    <a:pt x="1" y="1449"/>
                  </a:cubicBezTo>
                  <a:lnTo>
                    <a:pt x="1" y="2853"/>
                  </a:lnTo>
                  <a:cubicBezTo>
                    <a:pt x="1" y="3016"/>
                    <a:pt x="134" y="3136"/>
                    <a:pt x="284" y="3136"/>
                  </a:cubicBezTo>
                  <a:lnTo>
                    <a:pt x="2195" y="3136"/>
                  </a:lnTo>
                  <a:cubicBezTo>
                    <a:pt x="2344" y="3136"/>
                    <a:pt x="2464" y="3016"/>
                    <a:pt x="2464" y="2853"/>
                  </a:cubicBezTo>
                  <a:lnTo>
                    <a:pt x="2464" y="1449"/>
                  </a:lnTo>
                  <a:cubicBezTo>
                    <a:pt x="2464" y="1300"/>
                    <a:pt x="2360" y="1180"/>
                    <a:pt x="2225" y="1165"/>
                  </a:cubicBezTo>
                  <a:lnTo>
                    <a:pt x="2225" y="986"/>
                  </a:lnTo>
                  <a:cubicBezTo>
                    <a:pt x="2225" y="448"/>
                    <a:pt x="1777" y="0"/>
                    <a:pt x="1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9"/>
            <p:cNvSpPr/>
            <p:nvPr/>
          </p:nvSpPr>
          <p:spPr>
            <a:xfrm>
              <a:off x="6454631" y="1583287"/>
              <a:ext cx="172094" cy="167134"/>
            </a:xfrm>
            <a:custGeom>
              <a:rect b="b" l="l" r="r" t="t"/>
              <a:pathLst>
                <a:path extrusionOk="0" h="6672" w="6870">
                  <a:moveTo>
                    <a:pt x="6152" y="0"/>
                  </a:moveTo>
                  <a:cubicBezTo>
                    <a:pt x="6112" y="0"/>
                    <a:pt x="6071" y="9"/>
                    <a:pt x="6033" y="26"/>
                  </a:cubicBezTo>
                  <a:cubicBezTo>
                    <a:pt x="5898" y="101"/>
                    <a:pt x="5839" y="265"/>
                    <a:pt x="5914" y="400"/>
                  </a:cubicBezTo>
                  <a:cubicBezTo>
                    <a:pt x="6183" y="952"/>
                    <a:pt x="6316" y="1535"/>
                    <a:pt x="6316" y="2146"/>
                  </a:cubicBezTo>
                  <a:cubicBezTo>
                    <a:pt x="6316" y="4342"/>
                    <a:pt x="4525" y="6118"/>
                    <a:pt x="2344" y="6118"/>
                  </a:cubicBezTo>
                  <a:cubicBezTo>
                    <a:pt x="1673" y="6118"/>
                    <a:pt x="1016" y="5955"/>
                    <a:pt x="449" y="5640"/>
                  </a:cubicBezTo>
                  <a:cubicBezTo>
                    <a:pt x="405" y="5616"/>
                    <a:pt x="356" y="5605"/>
                    <a:pt x="308" y="5605"/>
                  </a:cubicBezTo>
                  <a:cubicBezTo>
                    <a:pt x="210" y="5605"/>
                    <a:pt x="115" y="5654"/>
                    <a:pt x="75" y="5745"/>
                  </a:cubicBezTo>
                  <a:cubicBezTo>
                    <a:pt x="1" y="5879"/>
                    <a:pt x="45" y="6044"/>
                    <a:pt x="180" y="6118"/>
                  </a:cubicBezTo>
                  <a:cubicBezTo>
                    <a:pt x="837" y="6477"/>
                    <a:pt x="1583" y="6671"/>
                    <a:pt x="2344" y="6671"/>
                  </a:cubicBezTo>
                  <a:cubicBezTo>
                    <a:pt x="4839" y="6671"/>
                    <a:pt x="6870" y="4640"/>
                    <a:pt x="6870" y="2146"/>
                  </a:cubicBezTo>
                  <a:cubicBezTo>
                    <a:pt x="6870" y="1445"/>
                    <a:pt x="6705" y="772"/>
                    <a:pt x="6406" y="161"/>
                  </a:cubicBezTo>
                  <a:cubicBezTo>
                    <a:pt x="6353" y="54"/>
                    <a:pt x="6254" y="0"/>
                    <a:pt x="6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9"/>
            <p:cNvSpPr/>
            <p:nvPr/>
          </p:nvSpPr>
          <p:spPr>
            <a:xfrm>
              <a:off x="6385418" y="1523718"/>
              <a:ext cx="190806" cy="120065"/>
            </a:xfrm>
            <a:custGeom>
              <a:rect b="b" l="l" r="r" t="t"/>
              <a:pathLst>
                <a:path extrusionOk="0" h="4793" w="7617">
                  <a:moveTo>
                    <a:pt x="5107" y="0"/>
                  </a:moveTo>
                  <a:cubicBezTo>
                    <a:pt x="3913" y="0"/>
                    <a:pt x="2778" y="463"/>
                    <a:pt x="1927" y="1299"/>
                  </a:cubicBezTo>
                  <a:cubicBezTo>
                    <a:pt x="1225" y="1986"/>
                    <a:pt x="777" y="2867"/>
                    <a:pt x="628" y="3823"/>
                  </a:cubicBezTo>
                  <a:lnTo>
                    <a:pt x="524" y="3688"/>
                  </a:lnTo>
                  <a:cubicBezTo>
                    <a:pt x="466" y="3622"/>
                    <a:pt x="391" y="3588"/>
                    <a:pt x="315" y="3588"/>
                  </a:cubicBezTo>
                  <a:cubicBezTo>
                    <a:pt x="252" y="3588"/>
                    <a:pt x="189" y="3611"/>
                    <a:pt x="136" y="3658"/>
                  </a:cubicBezTo>
                  <a:cubicBezTo>
                    <a:pt x="16" y="3748"/>
                    <a:pt x="1" y="3927"/>
                    <a:pt x="90" y="4046"/>
                  </a:cubicBezTo>
                  <a:lnTo>
                    <a:pt x="643" y="4703"/>
                  </a:lnTo>
                  <a:cubicBezTo>
                    <a:pt x="693" y="4762"/>
                    <a:pt x="771" y="4792"/>
                    <a:pt x="850" y="4792"/>
                  </a:cubicBezTo>
                  <a:cubicBezTo>
                    <a:pt x="914" y="4792"/>
                    <a:pt x="978" y="4773"/>
                    <a:pt x="1031" y="4733"/>
                  </a:cubicBezTo>
                  <a:lnTo>
                    <a:pt x="1703" y="4181"/>
                  </a:lnTo>
                  <a:cubicBezTo>
                    <a:pt x="1808" y="4076"/>
                    <a:pt x="1838" y="3913"/>
                    <a:pt x="1733" y="3793"/>
                  </a:cubicBezTo>
                  <a:cubicBezTo>
                    <a:pt x="1683" y="3727"/>
                    <a:pt x="1607" y="3693"/>
                    <a:pt x="1528" y="3693"/>
                  </a:cubicBezTo>
                  <a:cubicBezTo>
                    <a:pt x="1464" y="3693"/>
                    <a:pt x="1398" y="3716"/>
                    <a:pt x="1344" y="3763"/>
                  </a:cubicBezTo>
                  <a:lnTo>
                    <a:pt x="1181" y="3897"/>
                  </a:lnTo>
                  <a:cubicBezTo>
                    <a:pt x="1315" y="3061"/>
                    <a:pt x="1703" y="2300"/>
                    <a:pt x="2316" y="1687"/>
                  </a:cubicBezTo>
                  <a:cubicBezTo>
                    <a:pt x="3062" y="956"/>
                    <a:pt x="4062" y="552"/>
                    <a:pt x="5107" y="552"/>
                  </a:cubicBezTo>
                  <a:cubicBezTo>
                    <a:pt x="5824" y="552"/>
                    <a:pt x="6541" y="747"/>
                    <a:pt x="7154" y="1120"/>
                  </a:cubicBezTo>
                  <a:cubicBezTo>
                    <a:pt x="7202" y="1147"/>
                    <a:pt x="7254" y="1160"/>
                    <a:pt x="7304" y="1160"/>
                  </a:cubicBezTo>
                  <a:cubicBezTo>
                    <a:pt x="7394" y="1160"/>
                    <a:pt x="7479" y="1117"/>
                    <a:pt x="7526" y="1030"/>
                  </a:cubicBezTo>
                  <a:cubicBezTo>
                    <a:pt x="7616" y="896"/>
                    <a:pt x="7572" y="731"/>
                    <a:pt x="7437" y="657"/>
                  </a:cubicBezTo>
                  <a:cubicBezTo>
                    <a:pt x="6736" y="224"/>
                    <a:pt x="5929" y="0"/>
                    <a:pt x="5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9"/>
            <p:cNvSpPr/>
            <p:nvPr/>
          </p:nvSpPr>
          <p:spPr>
            <a:xfrm>
              <a:off x="6584064" y="1558312"/>
              <a:ext cx="15356" cy="13702"/>
            </a:xfrm>
            <a:custGeom>
              <a:rect b="b" l="l" r="r" t="t"/>
              <a:pathLst>
                <a:path extrusionOk="0" h="547" w="613">
                  <a:moveTo>
                    <a:pt x="301" y="0"/>
                  </a:moveTo>
                  <a:cubicBezTo>
                    <a:pt x="249" y="0"/>
                    <a:pt x="197" y="16"/>
                    <a:pt x="150" y="53"/>
                  </a:cubicBezTo>
                  <a:cubicBezTo>
                    <a:pt x="44" y="127"/>
                    <a:pt x="0" y="262"/>
                    <a:pt x="44" y="381"/>
                  </a:cubicBezTo>
                  <a:cubicBezTo>
                    <a:pt x="86" y="476"/>
                    <a:pt x="189" y="547"/>
                    <a:pt x="297" y="547"/>
                  </a:cubicBezTo>
                  <a:cubicBezTo>
                    <a:pt x="308" y="547"/>
                    <a:pt x="318" y="546"/>
                    <a:pt x="329" y="545"/>
                  </a:cubicBezTo>
                  <a:cubicBezTo>
                    <a:pt x="448" y="545"/>
                    <a:pt x="538" y="455"/>
                    <a:pt x="568" y="336"/>
                  </a:cubicBezTo>
                  <a:cubicBezTo>
                    <a:pt x="613" y="155"/>
                    <a:pt x="461"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 name="Google Shape;857;p49"/>
          <p:cNvGrpSpPr/>
          <p:nvPr/>
        </p:nvGrpSpPr>
        <p:grpSpPr>
          <a:xfrm>
            <a:off x="7021312" y="1523317"/>
            <a:ext cx="353531" cy="319863"/>
            <a:chOff x="7021312" y="1523317"/>
            <a:chExt cx="353531" cy="319863"/>
          </a:xfrm>
        </p:grpSpPr>
        <p:sp>
          <p:nvSpPr>
            <p:cNvPr id="858" name="Google Shape;858;p49"/>
            <p:cNvSpPr/>
            <p:nvPr/>
          </p:nvSpPr>
          <p:spPr>
            <a:xfrm>
              <a:off x="7021312" y="1523317"/>
              <a:ext cx="353531" cy="319863"/>
            </a:xfrm>
            <a:custGeom>
              <a:rect b="b" l="l" r="r" t="t"/>
              <a:pathLst>
                <a:path extrusionOk="0" h="12769" w="14113">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9"/>
            <p:cNvSpPr/>
            <p:nvPr/>
          </p:nvSpPr>
          <p:spPr>
            <a:xfrm>
              <a:off x="7129428" y="1568958"/>
              <a:ext cx="136948" cy="136998"/>
            </a:xfrm>
            <a:custGeom>
              <a:rect b="b" l="l" r="r" t="t"/>
              <a:pathLst>
                <a:path extrusionOk="0" h="5469" w="5467">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9"/>
            <p:cNvSpPr/>
            <p:nvPr/>
          </p:nvSpPr>
          <p:spPr>
            <a:xfrm>
              <a:off x="7130931" y="1721438"/>
              <a:ext cx="14980" cy="13677"/>
            </a:xfrm>
            <a:custGeom>
              <a:rect b="b" l="l" r="r" t="t"/>
              <a:pathLst>
                <a:path extrusionOk="0" h="546" w="598">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9"/>
          <p:cNvGrpSpPr/>
          <p:nvPr/>
        </p:nvGrpSpPr>
        <p:grpSpPr>
          <a:xfrm>
            <a:off x="7788894" y="1524820"/>
            <a:ext cx="353506" cy="316857"/>
            <a:chOff x="7788894" y="1524820"/>
            <a:chExt cx="353506" cy="316857"/>
          </a:xfrm>
        </p:grpSpPr>
        <p:sp>
          <p:nvSpPr>
            <p:cNvPr id="862" name="Google Shape;862;p49"/>
            <p:cNvSpPr/>
            <p:nvPr/>
          </p:nvSpPr>
          <p:spPr>
            <a:xfrm>
              <a:off x="7814720" y="1678276"/>
              <a:ext cx="15331" cy="13727"/>
            </a:xfrm>
            <a:custGeom>
              <a:rect b="b" l="l" r="r" t="t"/>
              <a:pathLst>
                <a:path extrusionOk="0" h="548" w="612">
                  <a:moveTo>
                    <a:pt x="311" y="1"/>
                  </a:moveTo>
                  <a:cubicBezTo>
                    <a:pt x="201" y="1"/>
                    <a:pt x="91" y="61"/>
                    <a:pt x="44" y="176"/>
                  </a:cubicBezTo>
                  <a:cubicBezTo>
                    <a:pt x="0" y="295"/>
                    <a:pt x="44" y="415"/>
                    <a:pt x="134" y="490"/>
                  </a:cubicBezTo>
                  <a:cubicBezTo>
                    <a:pt x="181" y="529"/>
                    <a:pt x="241" y="548"/>
                    <a:pt x="300" y="548"/>
                  </a:cubicBezTo>
                  <a:cubicBezTo>
                    <a:pt x="353" y="548"/>
                    <a:pt x="406" y="533"/>
                    <a:pt x="448" y="504"/>
                  </a:cubicBezTo>
                  <a:cubicBezTo>
                    <a:pt x="568" y="445"/>
                    <a:pt x="612" y="295"/>
                    <a:pt x="568" y="162"/>
                  </a:cubicBezTo>
                  <a:cubicBezTo>
                    <a:pt x="517" y="53"/>
                    <a:pt x="414" y="1"/>
                    <a:pt x="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9"/>
            <p:cNvSpPr/>
            <p:nvPr/>
          </p:nvSpPr>
          <p:spPr>
            <a:xfrm>
              <a:off x="7814720" y="1631608"/>
              <a:ext cx="15331" cy="13677"/>
            </a:xfrm>
            <a:custGeom>
              <a:rect b="b" l="l" r="r" t="t"/>
              <a:pathLst>
                <a:path extrusionOk="0" h="546" w="612">
                  <a:moveTo>
                    <a:pt x="310" y="1"/>
                  </a:moveTo>
                  <a:cubicBezTo>
                    <a:pt x="272" y="1"/>
                    <a:pt x="232" y="8"/>
                    <a:pt x="194" y="24"/>
                  </a:cubicBezTo>
                  <a:cubicBezTo>
                    <a:pt x="60" y="68"/>
                    <a:pt x="0" y="233"/>
                    <a:pt x="44" y="382"/>
                  </a:cubicBezTo>
                  <a:cubicBezTo>
                    <a:pt x="91" y="486"/>
                    <a:pt x="202" y="546"/>
                    <a:pt x="319" y="546"/>
                  </a:cubicBezTo>
                  <a:cubicBezTo>
                    <a:pt x="352" y="546"/>
                    <a:pt x="385" y="541"/>
                    <a:pt x="418" y="531"/>
                  </a:cubicBezTo>
                  <a:cubicBezTo>
                    <a:pt x="552" y="472"/>
                    <a:pt x="612" y="307"/>
                    <a:pt x="568" y="173"/>
                  </a:cubicBezTo>
                  <a:cubicBezTo>
                    <a:pt x="523" y="62"/>
                    <a:pt x="421"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9"/>
            <p:cNvSpPr/>
            <p:nvPr/>
          </p:nvSpPr>
          <p:spPr>
            <a:xfrm>
              <a:off x="7814370" y="1724970"/>
              <a:ext cx="15681" cy="13828"/>
            </a:xfrm>
            <a:custGeom>
              <a:rect b="b" l="l" r="r" t="t"/>
              <a:pathLst>
                <a:path extrusionOk="0" h="552" w="626">
                  <a:moveTo>
                    <a:pt x="328" y="0"/>
                  </a:moveTo>
                  <a:cubicBezTo>
                    <a:pt x="157" y="0"/>
                    <a:pt x="1" y="158"/>
                    <a:pt x="58" y="343"/>
                  </a:cubicBezTo>
                  <a:cubicBezTo>
                    <a:pt x="88" y="462"/>
                    <a:pt x="193" y="537"/>
                    <a:pt x="313" y="552"/>
                  </a:cubicBezTo>
                  <a:cubicBezTo>
                    <a:pt x="417" y="552"/>
                    <a:pt x="536" y="478"/>
                    <a:pt x="582" y="373"/>
                  </a:cubicBezTo>
                  <a:cubicBezTo>
                    <a:pt x="626" y="253"/>
                    <a:pt x="582" y="119"/>
                    <a:pt x="476" y="44"/>
                  </a:cubicBezTo>
                  <a:cubicBezTo>
                    <a:pt x="429" y="14"/>
                    <a:pt x="378" y="0"/>
                    <a:pt x="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9"/>
            <p:cNvSpPr/>
            <p:nvPr/>
          </p:nvSpPr>
          <p:spPr>
            <a:xfrm>
              <a:off x="7788894" y="1524820"/>
              <a:ext cx="353506" cy="316857"/>
            </a:xfrm>
            <a:custGeom>
              <a:rect b="b" l="l" r="r" t="t"/>
              <a:pathLst>
                <a:path extrusionOk="0" h="12649" w="14112">
                  <a:moveTo>
                    <a:pt x="10871" y="554"/>
                  </a:moveTo>
                  <a:cubicBezTo>
                    <a:pt x="11379" y="554"/>
                    <a:pt x="11842" y="837"/>
                    <a:pt x="12081" y="1285"/>
                  </a:cubicBezTo>
                  <a:cubicBezTo>
                    <a:pt x="12131" y="1384"/>
                    <a:pt x="12221" y="1442"/>
                    <a:pt x="12327" y="1442"/>
                  </a:cubicBezTo>
                  <a:cubicBezTo>
                    <a:pt x="12349" y="1442"/>
                    <a:pt x="12371" y="1439"/>
                    <a:pt x="12394" y="1434"/>
                  </a:cubicBezTo>
                  <a:cubicBezTo>
                    <a:pt x="12469" y="1420"/>
                    <a:pt x="12559" y="1404"/>
                    <a:pt x="12633" y="1404"/>
                  </a:cubicBezTo>
                  <a:cubicBezTo>
                    <a:pt x="13126" y="1404"/>
                    <a:pt x="13559" y="1838"/>
                    <a:pt x="13559" y="2330"/>
                  </a:cubicBezTo>
                  <a:cubicBezTo>
                    <a:pt x="13559" y="2823"/>
                    <a:pt x="13141" y="3241"/>
                    <a:pt x="12633" y="3241"/>
                  </a:cubicBezTo>
                  <a:lnTo>
                    <a:pt x="9169" y="3241"/>
                  </a:lnTo>
                  <a:cubicBezTo>
                    <a:pt x="8826" y="3241"/>
                    <a:pt x="8542" y="2957"/>
                    <a:pt x="8542" y="2614"/>
                  </a:cubicBezTo>
                  <a:cubicBezTo>
                    <a:pt x="8542" y="2270"/>
                    <a:pt x="8826" y="1987"/>
                    <a:pt x="9169" y="1987"/>
                  </a:cubicBezTo>
                  <a:lnTo>
                    <a:pt x="9228" y="1987"/>
                  </a:lnTo>
                  <a:cubicBezTo>
                    <a:pt x="9238" y="1988"/>
                    <a:pt x="9247" y="1988"/>
                    <a:pt x="9256" y="1988"/>
                  </a:cubicBezTo>
                  <a:cubicBezTo>
                    <a:pt x="9394" y="1988"/>
                    <a:pt x="9514" y="1888"/>
                    <a:pt x="9527" y="1748"/>
                  </a:cubicBezTo>
                  <a:cubicBezTo>
                    <a:pt x="9602" y="1061"/>
                    <a:pt x="10184" y="554"/>
                    <a:pt x="10871" y="554"/>
                  </a:cubicBezTo>
                  <a:close/>
                  <a:moveTo>
                    <a:pt x="4675" y="3883"/>
                  </a:moveTo>
                  <a:lnTo>
                    <a:pt x="5033" y="4211"/>
                  </a:lnTo>
                  <a:lnTo>
                    <a:pt x="5033" y="4854"/>
                  </a:lnTo>
                  <a:lnTo>
                    <a:pt x="4675" y="5197"/>
                  </a:lnTo>
                  <a:lnTo>
                    <a:pt x="852" y="5197"/>
                  </a:lnTo>
                  <a:lnTo>
                    <a:pt x="553" y="4868"/>
                  </a:lnTo>
                  <a:lnTo>
                    <a:pt x="553" y="4211"/>
                  </a:lnTo>
                  <a:lnTo>
                    <a:pt x="852" y="3883"/>
                  </a:lnTo>
                  <a:close/>
                  <a:moveTo>
                    <a:pt x="7631" y="4824"/>
                  </a:moveTo>
                  <a:cubicBezTo>
                    <a:pt x="7751" y="4824"/>
                    <a:pt x="7870" y="4944"/>
                    <a:pt x="7870" y="5063"/>
                  </a:cubicBezTo>
                  <a:lnTo>
                    <a:pt x="7870" y="5451"/>
                  </a:lnTo>
                  <a:cubicBezTo>
                    <a:pt x="7542" y="5541"/>
                    <a:pt x="7287" y="5794"/>
                    <a:pt x="7198" y="6123"/>
                  </a:cubicBezTo>
                  <a:lnTo>
                    <a:pt x="5585" y="6123"/>
                  </a:lnTo>
                  <a:lnTo>
                    <a:pt x="5585" y="5959"/>
                  </a:lnTo>
                  <a:cubicBezTo>
                    <a:pt x="5585" y="5884"/>
                    <a:pt x="5555" y="5810"/>
                    <a:pt x="5495" y="5764"/>
                  </a:cubicBezTo>
                  <a:lnTo>
                    <a:pt x="5182" y="5466"/>
                  </a:lnTo>
                  <a:lnTo>
                    <a:pt x="5495" y="5167"/>
                  </a:lnTo>
                  <a:cubicBezTo>
                    <a:pt x="5555" y="5123"/>
                    <a:pt x="5585" y="5048"/>
                    <a:pt x="5585" y="4974"/>
                  </a:cubicBezTo>
                  <a:lnTo>
                    <a:pt x="5585" y="4824"/>
                  </a:lnTo>
                  <a:close/>
                  <a:moveTo>
                    <a:pt x="8139" y="5959"/>
                  </a:moveTo>
                  <a:cubicBezTo>
                    <a:pt x="8378" y="5959"/>
                    <a:pt x="8571" y="6153"/>
                    <a:pt x="8571" y="6392"/>
                  </a:cubicBezTo>
                  <a:cubicBezTo>
                    <a:pt x="8571" y="6630"/>
                    <a:pt x="8378" y="6840"/>
                    <a:pt x="8139" y="6840"/>
                  </a:cubicBezTo>
                  <a:cubicBezTo>
                    <a:pt x="7900" y="6840"/>
                    <a:pt x="7705" y="6630"/>
                    <a:pt x="7705" y="6392"/>
                  </a:cubicBezTo>
                  <a:cubicBezTo>
                    <a:pt x="7705" y="6153"/>
                    <a:pt x="7900" y="5959"/>
                    <a:pt x="8139" y="5959"/>
                  </a:cubicBezTo>
                  <a:close/>
                  <a:moveTo>
                    <a:pt x="4675" y="5735"/>
                  </a:moveTo>
                  <a:lnTo>
                    <a:pt x="5033" y="6079"/>
                  </a:lnTo>
                  <a:lnTo>
                    <a:pt x="5033" y="6720"/>
                  </a:lnTo>
                  <a:lnTo>
                    <a:pt x="4675" y="7049"/>
                  </a:lnTo>
                  <a:lnTo>
                    <a:pt x="852" y="7049"/>
                  </a:lnTo>
                  <a:lnTo>
                    <a:pt x="553" y="6720"/>
                  </a:lnTo>
                  <a:lnTo>
                    <a:pt x="553" y="6063"/>
                  </a:lnTo>
                  <a:lnTo>
                    <a:pt x="852" y="5735"/>
                  </a:lnTo>
                  <a:close/>
                  <a:moveTo>
                    <a:pt x="7198" y="6676"/>
                  </a:moveTo>
                  <a:cubicBezTo>
                    <a:pt x="7287" y="6989"/>
                    <a:pt x="7542" y="7258"/>
                    <a:pt x="7870" y="7347"/>
                  </a:cubicBezTo>
                  <a:lnTo>
                    <a:pt x="7870" y="7751"/>
                  </a:lnTo>
                  <a:cubicBezTo>
                    <a:pt x="7870" y="7885"/>
                    <a:pt x="7751" y="7990"/>
                    <a:pt x="7631" y="7990"/>
                  </a:cubicBezTo>
                  <a:lnTo>
                    <a:pt x="5585" y="7990"/>
                  </a:lnTo>
                  <a:lnTo>
                    <a:pt x="5585" y="7825"/>
                  </a:lnTo>
                  <a:cubicBezTo>
                    <a:pt x="5585" y="7751"/>
                    <a:pt x="5555" y="7676"/>
                    <a:pt x="5495" y="7632"/>
                  </a:cubicBezTo>
                  <a:lnTo>
                    <a:pt x="5182" y="7333"/>
                  </a:lnTo>
                  <a:lnTo>
                    <a:pt x="5495" y="7034"/>
                  </a:lnTo>
                  <a:cubicBezTo>
                    <a:pt x="5555" y="6989"/>
                    <a:pt x="5585" y="6915"/>
                    <a:pt x="5585" y="6840"/>
                  </a:cubicBezTo>
                  <a:lnTo>
                    <a:pt x="5585" y="6676"/>
                  </a:lnTo>
                  <a:close/>
                  <a:moveTo>
                    <a:pt x="4675" y="7602"/>
                  </a:moveTo>
                  <a:lnTo>
                    <a:pt x="5033" y="7944"/>
                  </a:lnTo>
                  <a:lnTo>
                    <a:pt x="5033" y="8587"/>
                  </a:lnTo>
                  <a:lnTo>
                    <a:pt x="4675" y="8916"/>
                  </a:lnTo>
                  <a:lnTo>
                    <a:pt x="852" y="8916"/>
                  </a:lnTo>
                  <a:lnTo>
                    <a:pt x="553" y="8587"/>
                  </a:lnTo>
                  <a:lnTo>
                    <a:pt x="553" y="7930"/>
                  </a:lnTo>
                  <a:lnTo>
                    <a:pt x="852" y="7602"/>
                  </a:lnTo>
                  <a:close/>
                  <a:moveTo>
                    <a:pt x="10871" y="0"/>
                  </a:moveTo>
                  <a:cubicBezTo>
                    <a:pt x="9975" y="0"/>
                    <a:pt x="9228" y="598"/>
                    <a:pt x="9019" y="1450"/>
                  </a:cubicBezTo>
                  <a:cubicBezTo>
                    <a:pt x="8438" y="1524"/>
                    <a:pt x="7990" y="2017"/>
                    <a:pt x="7990" y="2614"/>
                  </a:cubicBezTo>
                  <a:cubicBezTo>
                    <a:pt x="7990" y="3271"/>
                    <a:pt x="8512" y="3793"/>
                    <a:pt x="9169" y="3793"/>
                  </a:cubicBezTo>
                  <a:lnTo>
                    <a:pt x="10767" y="3793"/>
                  </a:lnTo>
                  <a:lnTo>
                    <a:pt x="10767" y="6123"/>
                  </a:lnTo>
                  <a:lnTo>
                    <a:pt x="9095" y="6123"/>
                  </a:lnTo>
                  <a:cubicBezTo>
                    <a:pt x="8989" y="5794"/>
                    <a:pt x="8736" y="5541"/>
                    <a:pt x="8422" y="5451"/>
                  </a:cubicBezTo>
                  <a:lnTo>
                    <a:pt x="8422" y="5063"/>
                  </a:lnTo>
                  <a:cubicBezTo>
                    <a:pt x="8422" y="4630"/>
                    <a:pt x="8064" y="4271"/>
                    <a:pt x="7631" y="4271"/>
                  </a:cubicBezTo>
                  <a:lnTo>
                    <a:pt x="5585" y="4271"/>
                  </a:lnTo>
                  <a:lnTo>
                    <a:pt x="5585" y="4092"/>
                  </a:lnTo>
                  <a:cubicBezTo>
                    <a:pt x="5585" y="4018"/>
                    <a:pt x="5555" y="3943"/>
                    <a:pt x="5495" y="3898"/>
                  </a:cubicBezTo>
                  <a:lnTo>
                    <a:pt x="4973" y="3405"/>
                  </a:lnTo>
                  <a:cubicBezTo>
                    <a:pt x="4928" y="3361"/>
                    <a:pt x="4854" y="3331"/>
                    <a:pt x="4779" y="3331"/>
                  </a:cubicBezTo>
                  <a:lnTo>
                    <a:pt x="747" y="3331"/>
                  </a:lnTo>
                  <a:cubicBezTo>
                    <a:pt x="657" y="3331"/>
                    <a:pt x="597" y="3361"/>
                    <a:pt x="538" y="3421"/>
                  </a:cubicBezTo>
                  <a:lnTo>
                    <a:pt x="75" y="3913"/>
                  </a:lnTo>
                  <a:cubicBezTo>
                    <a:pt x="30" y="3958"/>
                    <a:pt x="0" y="4032"/>
                    <a:pt x="0" y="4092"/>
                  </a:cubicBezTo>
                  <a:lnTo>
                    <a:pt x="0" y="4974"/>
                  </a:lnTo>
                  <a:cubicBezTo>
                    <a:pt x="0" y="5048"/>
                    <a:pt x="30" y="5107"/>
                    <a:pt x="75" y="5167"/>
                  </a:cubicBezTo>
                  <a:lnTo>
                    <a:pt x="359" y="5466"/>
                  </a:lnTo>
                  <a:lnTo>
                    <a:pt x="75" y="5764"/>
                  </a:lnTo>
                  <a:cubicBezTo>
                    <a:pt x="30" y="5824"/>
                    <a:pt x="0" y="5884"/>
                    <a:pt x="0" y="5959"/>
                  </a:cubicBezTo>
                  <a:lnTo>
                    <a:pt x="0" y="6840"/>
                  </a:lnTo>
                  <a:cubicBezTo>
                    <a:pt x="0" y="6899"/>
                    <a:pt x="30" y="6974"/>
                    <a:pt x="75" y="7019"/>
                  </a:cubicBezTo>
                  <a:lnTo>
                    <a:pt x="359" y="7333"/>
                  </a:lnTo>
                  <a:lnTo>
                    <a:pt x="75" y="7632"/>
                  </a:lnTo>
                  <a:cubicBezTo>
                    <a:pt x="30" y="7691"/>
                    <a:pt x="0" y="7751"/>
                    <a:pt x="0" y="7825"/>
                  </a:cubicBezTo>
                  <a:lnTo>
                    <a:pt x="0" y="8707"/>
                  </a:lnTo>
                  <a:cubicBezTo>
                    <a:pt x="0" y="8766"/>
                    <a:pt x="30" y="8840"/>
                    <a:pt x="75" y="8886"/>
                  </a:cubicBezTo>
                  <a:lnTo>
                    <a:pt x="538" y="9378"/>
                  </a:lnTo>
                  <a:cubicBezTo>
                    <a:pt x="597" y="9438"/>
                    <a:pt x="657" y="9468"/>
                    <a:pt x="747" y="9468"/>
                  </a:cubicBezTo>
                  <a:lnTo>
                    <a:pt x="4779" y="9468"/>
                  </a:lnTo>
                  <a:cubicBezTo>
                    <a:pt x="4854" y="9468"/>
                    <a:pt x="4928" y="9438"/>
                    <a:pt x="4973" y="9394"/>
                  </a:cubicBezTo>
                  <a:lnTo>
                    <a:pt x="5495" y="8900"/>
                  </a:lnTo>
                  <a:cubicBezTo>
                    <a:pt x="5555" y="8840"/>
                    <a:pt x="5585" y="8781"/>
                    <a:pt x="5585" y="8707"/>
                  </a:cubicBezTo>
                  <a:lnTo>
                    <a:pt x="5585" y="8542"/>
                  </a:lnTo>
                  <a:lnTo>
                    <a:pt x="7631" y="8542"/>
                  </a:lnTo>
                  <a:cubicBezTo>
                    <a:pt x="8064" y="8542"/>
                    <a:pt x="8422" y="8183"/>
                    <a:pt x="8422" y="7751"/>
                  </a:cubicBezTo>
                  <a:lnTo>
                    <a:pt x="8422" y="7347"/>
                  </a:lnTo>
                  <a:cubicBezTo>
                    <a:pt x="8736" y="7258"/>
                    <a:pt x="8989" y="6989"/>
                    <a:pt x="9095" y="6676"/>
                  </a:cubicBezTo>
                  <a:lnTo>
                    <a:pt x="10767" y="6676"/>
                  </a:lnTo>
                  <a:lnTo>
                    <a:pt x="10767" y="8856"/>
                  </a:lnTo>
                  <a:cubicBezTo>
                    <a:pt x="9931" y="8886"/>
                    <a:pt x="9214" y="9483"/>
                    <a:pt x="9019" y="10304"/>
                  </a:cubicBezTo>
                  <a:cubicBezTo>
                    <a:pt x="8438" y="10364"/>
                    <a:pt x="7990" y="10871"/>
                    <a:pt x="7990" y="11469"/>
                  </a:cubicBezTo>
                  <a:cubicBezTo>
                    <a:pt x="7990" y="12126"/>
                    <a:pt x="8512" y="12649"/>
                    <a:pt x="9169" y="12649"/>
                  </a:cubicBezTo>
                  <a:lnTo>
                    <a:pt x="9722" y="12649"/>
                  </a:lnTo>
                  <a:cubicBezTo>
                    <a:pt x="9871" y="12649"/>
                    <a:pt x="10005" y="12529"/>
                    <a:pt x="10005" y="12364"/>
                  </a:cubicBezTo>
                  <a:cubicBezTo>
                    <a:pt x="10005" y="12215"/>
                    <a:pt x="9871" y="12096"/>
                    <a:pt x="9722" y="12096"/>
                  </a:cubicBezTo>
                  <a:lnTo>
                    <a:pt x="9169" y="12096"/>
                  </a:lnTo>
                  <a:cubicBezTo>
                    <a:pt x="8826" y="12096"/>
                    <a:pt x="8542" y="11813"/>
                    <a:pt x="8542" y="11469"/>
                  </a:cubicBezTo>
                  <a:cubicBezTo>
                    <a:pt x="8542" y="11126"/>
                    <a:pt x="8826" y="10841"/>
                    <a:pt x="9169" y="10841"/>
                  </a:cubicBezTo>
                  <a:lnTo>
                    <a:pt x="9228" y="10841"/>
                  </a:lnTo>
                  <a:cubicBezTo>
                    <a:pt x="9238" y="10842"/>
                    <a:pt x="9248" y="10843"/>
                    <a:pt x="9258" y="10843"/>
                  </a:cubicBezTo>
                  <a:cubicBezTo>
                    <a:pt x="9395" y="10843"/>
                    <a:pt x="9514" y="10742"/>
                    <a:pt x="9527" y="10602"/>
                  </a:cubicBezTo>
                  <a:cubicBezTo>
                    <a:pt x="9602" y="9916"/>
                    <a:pt x="10184" y="9394"/>
                    <a:pt x="10871" y="9394"/>
                  </a:cubicBezTo>
                  <a:cubicBezTo>
                    <a:pt x="11379" y="9394"/>
                    <a:pt x="11842" y="9677"/>
                    <a:pt x="12081" y="10140"/>
                  </a:cubicBezTo>
                  <a:cubicBezTo>
                    <a:pt x="12131" y="10239"/>
                    <a:pt x="12221" y="10297"/>
                    <a:pt x="12327" y="10297"/>
                  </a:cubicBezTo>
                  <a:cubicBezTo>
                    <a:pt x="12349" y="10297"/>
                    <a:pt x="12371" y="10295"/>
                    <a:pt x="12394" y="10289"/>
                  </a:cubicBezTo>
                  <a:cubicBezTo>
                    <a:pt x="12469" y="10260"/>
                    <a:pt x="12559" y="10260"/>
                    <a:pt x="12633" y="10260"/>
                  </a:cubicBezTo>
                  <a:cubicBezTo>
                    <a:pt x="13126" y="10260"/>
                    <a:pt x="13559" y="10678"/>
                    <a:pt x="13559" y="11170"/>
                  </a:cubicBezTo>
                  <a:cubicBezTo>
                    <a:pt x="13559" y="11678"/>
                    <a:pt x="13141" y="12096"/>
                    <a:pt x="12633" y="12096"/>
                  </a:cubicBezTo>
                  <a:lnTo>
                    <a:pt x="12141" y="12096"/>
                  </a:lnTo>
                  <a:cubicBezTo>
                    <a:pt x="11992" y="12096"/>
                    <a:pt x="11872" y="12215"/>
                    <a:pt x="11872" y="12364"/>
                  </a:cubicBezTo>
                  <a:cubicBezTo>
                    <a:pt x="11872" y="12529"/>
                    <a:pt x="11992" y="12649"/>
                    <a:pt x="12141" y="12649"/>
                  </a:cubicBezTo>
                  <a:lnTo>
                    <a:pt x="12633" y="12649"/>
                  </a:lnTo>
                  <a:cubicBezTo>
                    <a:pt x="13439" y="12649"/>
                    <a:pt x="14112" y="11976"/>
                    <a:pt x="14112" y="11170"/>
                  </a:cubicBezTo>
                  <a:cubicBezTo>
                    <a:pt x="14112" y="10379"/>
                    <a:pt x="13439" y="9707"/>
                    <a:pt x="12633" y="9707"/>
                  </a:cubicBezTo>
                  <a:lnTo>
                    <a:pt x="12469" y="9707"/>
                  </a:lnTo>
                  <a:cubicBezTo>
                    <a:pt x="12201" y="9304"/>
                    <a:pt x="11797" y="9020"/>
                    <a:pt x="11319" y="8900"/>
                  </a:cubicBezTo>
                  <a:lnTo>
                    <a:pt x="11319" y="3793"/>
                  </a:lnTo>
                  <a:lnTo>
                    <a:pt x="12633" y="3793"/>
                  </a:lnTo>
                  <a:cubicBezTo>
                    <a:pt x="13439" y="3793"/>
                    <a:pt x="14112" y="3122"/>
                    <a:pt x="14112" y="2330"/>
                  </a:cubicBezTo>
                  <a:cubicBezTo>
                    <a:pt x="14112" y="1524"/>
                    <a:pt x="13439" y="852"/>
                    <a:pt x="12633" y="852"/>
                  </a:cubicBezTo>
                  <a:cubicBezTo>
                    <a:pt x="12573" y="852"/>
                    <a:pt x="12514" y="852"/>
                    <a:pt x="12469" y="867"/>
                  </a:cubicBezTo>
                  <a:cubicBezTo>
                    <a:pt x="12111" y="329"/>
                    <a:pt x="11528" y="0"/>
                    <a:pt x="10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9"/>
            <p:cNvSpPr/>
            <p:nvPr/>
          </p:nvSpPr>
          <p:spPr>
            <a:xfrm>
              <a:off x="8054850" y="1827900"/>
              <a:ext cx="15731" cy="13677"/>
            </a:xfrm>
            <a:custGeom>
              <a:rect b="b" l="l" r="r" t="t"/>
              <a:pathLst>
                <a:path extrusionOk="0" h="546" w="628">
                  <a:moveTo>
                    <a:pt x="312" y="1"/>
                  </a:moveTo>
                  <a:cubicBezTo>
                    <a:pt x="260" y="1"/>
                    <a:pt x="208" y="14"/>
                    <a:pt x="164" y="42"/>
                  </a:cubicBezTo>
                  <a:cubicBezTo>
                    <a:pt x="45" y="132"/>
                    <a:pt x="1" y="295"/>
                    <a:pt x="90" y="430"/>
                  </a:cubicBezTo>
                  <a:cubicBezTo>
                    <a:pt x="137" y="506"/>
                    <a:pt x="226" y="546"/>
                    <a:pt x="315" y="546"/>
                  </a:cubicBezTo>
                  <a:cubicBezTo>
                    <a:pt x="367" y="546"/>
                    <a:pt x="419" y="532"/>
                    <a:pt x="463" y="504"/>
                  </a:cubicBezTo>
                  <a:cubicBezTo>
                    <a:pt x="598" y="415"/>
                    <a:pt x="628" y="251"/>
                    <a:pt x="538" y="116"/>
                  </a:cubicBezTo>
                  <a:cubicBezTo>
                    <a:pt x="491" y="41"/>
                    <a:pt x="402" y="1"/>
                    <a:pt x="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49"/>
          <p:cNvGrpSpPr/>
          <p:nvPr/>
        </p:nvGrpSpPr>
        <p:grpSpPr>
          <a:xfrm>
            <a:off x="997112" y="2072088"/>
            <a:ext cx="353506" cy="329307"/>
            <a:chOff x="997112" y="2072088"/>
            <a:chExt cx="353506" cy="329307"/>
          </a:xfrm>
        </p:grpSpPr>
        <p:sp>
          <p:nvSpPr>
            <p:cNvPr id="868" name="Google Shape;868;p49"/>
            <p:cNvSpPr/>
            <p:nvPr/>
          </p:nvSpPr>
          <p:spPr>
            <a:xfrm>
              <a:off x="1023615" y="2168154"/>
              <a:ext cx="15431" cy="13702"/>
            </a:xfrm>
            <a:custGeom>
              <a:rect b="b" l="l" r="r" t="t"/>
              <a:pathLst>
                <a:path extrusionOk="0" h="547" w="616">
                  <a:moveTo>
                    <a:pt x="317" y="0"/>
                  </a:moveTo>
                  <a:cubicBezTo>
                    <a:pt x="307" y="0"/>
                    <a:pt x="297" y="1"/>
                    <a:pt x="287" y="2"/>
                  </a:cubicBezTo>
                  <a:cubicBezTo>
                    <a:pt x="182" y="2"/>
                    <a:pt x="78" y="92"/>
                    <a:pt x="48" y="197"/>
                  </a:cubicBezTo>
                  <a:cubicBezTo>
                    <a:pt x="1" y="386"/>
                    <a:pt x="149" y="546"/>
                    <a:pt x="317" y="546"/>
                  </a:cubicBezTo>
                  <a:cubicBezTo>
                    <a:pt x="361" y="546"/>
                    <a:pt x="407" y="535"/>
                    <a:pt x="451" y="510"/>
                  </a:cubicBezTo>
                  <a:cubicBezTo>
                    <a:pt x="570" y="436"/>
                    <a:pt x="615" y="286"/>
                    <a:pt x="570" y="167"/>
                  </a:cubicBezTo>
                  <a:cubicBezTo>
                    <a:pt x="530" y="71"/>
                    <a:pt x="426"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9"/>
            <p:cNvSpPr/>
            <p:nvPr/>
          </p:nvSpPr>
          <p:spPr>
            <a:xfrm>
              <a:off x="1049116" y="2168154"/>
              <a:ext cx="15356" cy="13752"/>
            </a:xfrm>
            <a:custGeom>
              <a:rect b="b" l="l" r="r" t="t"/>
              <a:pathLst>
                <a:path extrusionOk="0" h="549" w="613">
                  <a:moveTo>
                    <a:pt x="304" y="0"/>
                  </a:moveTo>
                  <a:cubicBezTo>
                    <a:pt x="198" y="0"/>
                    <a:pt x="91" y="60"/>
                    <a:pt x="45" y="181"/>
                  </a:cubicBezTo>
                  <a:cubicBezTo>
                    <a:pt x="0" y="286"/>
                    <a:pt x="45" y="420"/>
                    <a:pt x="135" y="495"/>
                  </a:cubicBezTo>
                  <a:cubicBezTo>
                    <a:pt x="185" y="529"/>
                    <a:pt x="245" y="548"/>
                    <a:pt x="305" y="548"/>
                  </a:cubicBezTo>
                  <a:cubicBezTo>
                    <a:pt x="353" y="548"/>
                    <a:pt x="402" y="536"/>
                    <a:pt x="448" y="510"/>
                  </a:cubicBezTo>
                  <a:cubicBezTo>
                    <a:pt x="567" y="436"/>
                    <a:pt x="613" y="286"/>
                    <a:pt x="553" y="167"/>
                  </a:cubicBezTo>
                  <a:cubicBezTo>
                    <a:pt x="509" y="56"/>
                    <a:pt x="407" y="0"/>
                    <a:pt x="3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9"/>
            <p:cNvSpPr/>
            <p:nvPr/>
          </p:nvSpPr>
          <p:spPr>
            <a:xfrm>
              <a:off x="997112" y="2072088"/>
              <a:ext cx="353506" cy="329182"/>
            </a:xfrm>
            <a:custGeom>
              <a:rect b="b" l="l" r="r" t="t"/>
              <a:pathLst>
                <a:path extrusionOk="0" h="13141" w="14112">
                  <a:moveTo>
                    <a:pt x="7587" y="3375"/>
                  </a:moveTo>
                  <a:cubicBezTo>
                    <a:pt x="7601" y="3867"/>
                    <a:pt x="7736" y="4360"/>
                    <a:pt x="7975" y="4793"/>
                  </a:cubicBezTo>
                  <a:lnTo>
                    <a:pt x="553" y="4793"/>
                  </a:lnTo>
                  <a:lnTo>
                    <a:pt x="553" y="3777"/>
                  </a:lnTo>
                  <a:cubicBezTo>
                    <a:pt x="553" y="3554"/>
                    <a:pt x="748" y="3375"/>
                    <a:pt x="971" y="3375"/>
                  </a:cubicBezTo>
                  <a:close/>
                  <a:moveTo>
                    <a:pt x="10856" y="552"/>
                  </a:moveTo>
                  <a:cubicBezTo>
                    <a:pt x="12350" y="552"/>
                    <a:pt x="13560" y="1762"/>
                    <a:pt x="13560" y="3255"/>
                  </a:cubicBezTo>
                  <a:cubicBezTo>
                    <a:pt x="13560" y="4763"/>
                    <a:pt x="12350" y="5973"/>
                    <a:pt x="10856" y="5973"/>
                  </a:cubicBezTo>
                  <a:cubicBezTo>
                    <a:pt x="10408" y="5973"/>
                    <a:pt x="9960" y="5868"/>
                    <a:pt x="9572" y="5659"/>
                  </a:cubicBezTo>
                  <a:cubicBezTo>
                    <a:pt x="9542" y="5629"/>
                    <a:pt x="9512" y="5615"/>
                    <a:pt x="9483" y="5599"/>
                  </a:cubicBezTo>
                  <a:cubicBezTo>
                    <a:pt x="9442" y="5575"/>
                    <a:pt x="9397" y="5564"/>
                    <a:pt x="9351" y="5564"/>
                  </a:cubicBezTo>
                  <a:cubicBezTo>
                    <a:pt x="9314" y="5564"/>
                    <a:pt x="9278" y="5571"/>
                    <a:pt x="9244" y="5585"/>
                  </a:cubicBezTo>
                  <a:lnTo>
                    <a:pt x="8557" y="5824"/>
                  </a:lnTo>
                  <a:lnTo>
                    <a:pt x="8736" y="5137"/>
                  </a:lnTo>
                  <a:cubicBezTo>
                    <a:pt x="8766" y="5062"/>
                    <a:pt x="8751" y="4972"/>
                    <a:pt x="8692" y="4898"/>
                  </a:cubicBezTo>
                  <a:cubicBezTo>
                    <a:pt x="8303" y="4390"/>
                    <a:pt x="8109" y="3748"/>
                    <a:pt x="8139" y="3106"/>
                  </a:cubicBezTo>
                  <a:cubicBezTo>
                    <a:pt x="8228" y="1687"/>
                    <a:pt x="9408" y="552"/>
                    <a:pt x="10856" y="552"/>
                  </a:cubicBezTo>
                  <a:close/>
                  <a:moveTo>
                    <a:pt x="10856" y="0"/>
                  </a:moveTo>
                  <a:cubicBezTo>
                    <a:pt x="9199" y="0"/>
                    <a:pt x="7840" y="1225"/>
                    <a:pt x="7617" y="2822"/>
                  </a:cubicBezTo>
                  <a:lnTo>
                    <a:pt x="971" y="2822"/>
                  </a:lnTo>
                  <a:cubicBezTo>
                    <a:pt x="433" y="2822"/>
                    <a:pt x="1" y="3255"/>
                    <a:pt x="1" y="3777"/>
                  </a:cubicBezTo>
                  <a:lnTo>
                    <a:pt x="1" y="12185"/>
                  </a:lnTo>
                  <a:cubicBezTo>
                    <a:pt x="1" y="12707"/>
                    <a:pt x="433" y="13141"/>
                    <a:pt x="971" y="13141"/>
                  </a:cubicBezTo>
                  <a:lnTo>
                    <a:pt x="4047" y="13141"/>
                  </a:lnTo>
                  <a:cubicBezTo>
                    <a:pt x="4212" y="13141"/>
                    <a:pt x="4331" y="13021"/>
                    <a:pt x="4331" y="12872"/>
                  </a:cubicBezTo>
                  <a:cubicBezTo>
                    <a:pt x="4331" y="12707"/>
                    <a:pt x="4212" y="12587"/>
                    <a:pt x="4047" y="12587"/>
                  </a:cubicBezTo>
                  <a:lnTo>
                    <a:pt x="971" y="12587"/>
                  </a:lnTo>
                  <a:cubicBezTo>
                    <a:pt x="748" y="12587"/>
                    <a:pt x="553" y="12408"/>
                    <a:pt x="553" y="12185"/>
                  </a:cubicBezTo>
                  <a:lnTo>
                    <a:pt x="553" y="5346"/>
                  </a:lnTo>
                  <a:lnTo>
                    <a:pt x="8124" y="5346"/>
                  </a:lnTo>
                  <a:lnTo>
                    <a:pt x="7900" y="6182"/>
                  </a:lnTo>
                  <a:cubicBezTo>
                    <a:pt x="7870" y="6272"/>
                    <a:pt x="7900" y="6376"/>
                    <a:pt x="7975" y="6451"/>
                  </a:cubicBezTo>
                  <a:cubicBezTo>
                    <a:pt x="8026" y="6502"/>
                    <a:pt x="8091" y="6525"/>
                    <a:pt x="8161" y="6525"/>
                  </a:cubicBezTo>
                  <a:cubicBezTo>
                    <a:pt x="8193" y="6525"/>
                    <a:pt x="8225" y="6520"/>
                    <a:pt x="8258" y="6511"/>
                  </a:cubicBezTo>
                  <a:lnTo>
                    <a:pt x="9259" y="6152"/>
                  </a:lnTo>
                  <a:lnTo>
                    <a:pt x="9319" y="6137"/>
                  </a:lnTo>
                  <a:cubicBezTo>
                    <a:pt x="9542" y="6272"/>
                    <a:pt x="9797" y="6361"/>
                    <a:pt x="10050" y="6421"/>
                  </a:cubicBezTo>
                  <a:lnTo>
                    <a:pt x="10050" y="12185"/>
                  </a:lnTo>
                  <a:cubicBezTo>
                    <a:pt x="10050" y="12408"/>
                    <a:pt x="9871" y="12587"/>
                    <a:pt x="9647" y="12587"/>
                  </a:cubicBezTo>
                  <a:lnTo>
                    <a:pt x="6482" y="12587"/>
                  </a:lnTo>
                  <a:cubicBezTo>
                    <a:pt x="6332" y="12587"/>
                    <a:pt x="6213" y="12707"/>
                    <a:pt x="6213" y="12872"/>
                  </a:cubicBezTo>
                  <a:cubicBezTo>
                    <a:pt x="6213" y="13021"/>
                    <a:pt x="6332" y="13141"/>
                    <a:pt x="6482" y="13141"/>
                  </a:cubicBezTo>
                  <a:lnTo>
                    <a:pt x="9647" y="13141"/>
                  </a:lnTo>
                  <a:cubicBezTo>
                    <a:pt x="10169" y="13141"/>
                    <a:pt x="10603" y="12707"/>
                    <a:pt x="10603" y="12185"/>
                  </a:cubicBezTo>
                  <a:lnTo>
                    <a:pt x="10603" y="6511"/>
                  </a:lnTo>
                  <a:cubicBezTo>
                    <a:pt x="10693" y="6525"/>
                    <a:pt x="10767" y="6525"/>
                    <a:pt x="10856" y="6525"/>
                  </a:cubicBezTo>
                  <a:cubicBezTo>
                    <a:pt x="12648" y="6525"/>
                    <a:pt x="14112" y="5062"/>
                    <a:pt x="14112" y="3255"/>
                  </a:cubicBezTo>
                  <a:cubicBezTo>
                    <a:pt x="14112" y="1463"/>
                    <a:pt x="12648" y="0"/>
                    <a:pt x="10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9"/>
            <p:cNvSpPr/>
            <p:nvPr/>
          </p:nvSpPr>
          <p:spPr>
            <a:xfrm>
              <a:off x="1240273" y="2147989"/>
              <a:ext cx="59869" cy="22946"/>
            </a:xfrm>
            <a:custGeom>
              <a:rect b="b" l="l" r="r" t="t"/>
              <a:pathLst>
                <a:path extrusionOk="0" h="916" w="2390">
                  <a:moveTo>
                    <a:pt x="1187" y="1"/>
                  </a:moveTo>
                  <a:cubicBezTo>
                    <a:pt x="795" y="1"/>
                    <a:pt x="403" y="150"/>
                    <a:pt x="104" y="449"/>
                  </a:cubicBezTo>
                  <a:cubicBezTo>
                    <a:pt x="0" y="554"/>
                    <a:pt x="0" y="733"/>
                    <a:pt x="104" y="837"/>
                  </a:cubicBezTo>
                  <a:cubicBezTo>
                    <a:pt x="157" y="890"/>
                    <a:pt x="228" y="916"/>
                    <a:pt x="299" y="916"/>
                  </a:cubicBezTo>
                  <a:cubicBezTo>
                    <a:pt x="370" y="916"/>
                    <a:pt x="440" y="890"/>
                    <a:pt x="492" y="837"/>
                  </a:cubicBezTo>
                  <a:cubicBezTo>
                    <a:pt x="686" y="643"/>
                    <a:pt x="940" y="546"/>
                    <a:pt x="1192" y="546"/>
                  </a:cubicBezTo>
                  <a:cubicBezTo>
                    <a:pt x="1444" y="546"/>
                    <a:pt x="1695" y="643"/>
                    <a:pt x="1882" y="837"/>
                  </a:cubicBezTo>
                  <a:cubicBezTo>
                    <a:pt x="1941" y="890"/>
                    <a:pt x="2012" y="916"/>
                    <a:pt x="2081" y="916"/>
                  </a:cubicBezTo>
                  <a:cubicBezTo>
                    <a:pt x="2150" y="916"/>
                    <a:pt x="2217" y="890"/>
                    <a:pt x="2270" y="837"/>
                  </a:cubicBezTo>
                  <a:cubicBezTo>
                    <a:pt x="2389" y="733"/>
                    <a:pt x="2389" y="554"/>
                    <a:pt x="2270" y="449"/>
                  </a:cubicBezTo>
                  <a:cubicBezTo>
                    <a:pt x="1971" y="150"/>
                    <a:pt x="1579"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9"/>
            <p:cNvSpPr/>
            <p:nvPr/>
          </p:nvSpPr>
          <p:spPr>
            <a:xfrm>
              <a:off x="1220433" y="2120033"/>
              <a:ext cx="99148" cy="31087"/>
            </a:xfrm>
            <a:custGeom>
              <a:rect b="b" l="l" r="r" t="t"/>
              <a:pathLst>
                <a:path extrusionOk="0" h="1241" w="3958">
                  <a:moveTo>
                    <a:pt x="1987" y="1"/>
                  </a:moveTo>
                  <a:cubicBezTo>
                    <a:pt x="1311" y="1"/>
                    <a:pt x="635" y="258"/>
                    <a:pt x="120" y="774"/>
                  </a:cubicBezTo>
                  <a:cubicBezTo>
                    <a:pt x="0" y="878"/>
                    <a:pt x="0" y="1057"/>
                    <a:pt x="120" y="1162"/>
                  </a:cubicBezTo>
                  <a:cubicBezTo>
                    <a:pt x="172" y="1214"/>
                    <a:pt x="239" y="1240"/>
                    <a:pt x="308" y="1240"/>
                  </a:cubicBezTo>
                  <a:cubicBezTo>
                    <a:pt x="377" y="1240"/>
                    <a:pt x="448" y="1214"/>
                    <a:pt x="508" y="1162"/>
                  </a:cubicBezTo>
                  <a:cubicBezTo>
                    <a:pt x="896" y="774"/>
                    <a:pt x="1419" y="549"/>
                    <a:pt x="1987" y="549"/>
                  </a:cubicBezTo>
                  <a:cubicBezTo>
                    <a:pt x="2539" y="549"/>
                    <a:pt x="3062" y="774"/>
                    <a:pt x="3464" y="1162"/>
                  </a:cubicBezTo>
                  <a:cubicBezTo>
                    <a:pt x="3517" y="1214"/>
                    <a:pt x="3588" y="1240"/>
                    <a:pt x="3659" y="1240"/>
                  </a:cubicBezTo>
                  <a:cubicBezTo>
                    <a:pt x="3730" y="1240"/>
                    <a:pt x="3801" y="1214"/>
                    <a:pt x="3853" y="1162"/>
                  </a:cubicBezTo>
                  <a:cubicBezTo>
                    <a:pt x="3958" y="1057"/>
                    <a:pt x="3958" y="878"/>
                    <a:pt x="3853" y="774"/>
                  </a:cubicBezTo>
                  <a:cubicBezTo>
                    <a:pt x="3338" y="258"/>
                    <a:pt x="2662" y="1"/>
                    <a:pt x="1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9"/>
            <p:cNvSpPr/>
            <p:nvPr/>
          </p:nvSpPr>
          <p:spPr>
            <a:xfrm>
              <a:off x="1262317" y="2179276"/>
              <a:ext cx="15731" cy="13853"/>
            </a:xfrm>
            <a:custGeom>
              <a:rect b="b" l="l" r="r" t="t"/>
              <a:pathLst>
                <a:path extrusionOk="0" h="553" w="628">
                  <a:moveTo>
                    <a:pt x="309" y="1"/>
                  </a:moveTo>
                  <a:cubicBezTo>
                    <a:pt x="276" y="1"/>
                    <a:pt x="242" y="7"/>
                    <a:pt x="210" y="22"/>
                  </a:cubicBezTo>
                  <a:cubicBezTo>
                    <a:pt x="60" y="81"/>
                    <a:pt x="1" y="245"/>
                    <a:pt x="60" y="380"/>
                  </a:cubicBezTo>
                  <a:cubicBezTo>
                    <a:pt x="105" y="491"/>
                    <a:pt x="207" y="552"/>
                    <a:pt x="311" y="552"/>
                  </a:cubicBezTo>
                  <a:cubicBezTo>
                    <a:pt x="347" y="552"/>
                    <a:pt x="384" y="545"/>
                    <a:pt x="419" y="529"/>
                  </a:cubicBezTo>
                  <a:cubicBezTo>
                    <a:pt x="554" y="470"/>
                    <a:pt x="628" y="320"/>
                    <a:pt x="568" y="171"/>
                  </a:cubicBezTo>
                  <a:cubicBezTo>
                    <a:pt x="522" y="68"/>
                    <a:pt x="417"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9"/>
            <p:cNvSpPr/>
            <p:nvPr/>
          </p:nvSpPr>
          <p:spPr>
            <a:xfrm>
              <a:off x="1052849" y="2221711"/>
              <a:ext cx="152630" cy="150751"/>
            </a:xfrm>
            <a:custGeom>
              <a:rect b="b" l="l" r="r" t="t"/>
              <a:pathLst>
                <a:path extrusionOk="0" h="6018" w="6093">
                  <a:moveTo>
                    <a:pt x="1778" y="926"/>
                  </a:moveTo>
                  <a:lnTo>
                    <a:pt x="2151" y="1284"/>
                  </a:lnTo>
                  <a:cubicBezTo>
                    <a:pt x="2180" y="1328"/>
                    <a:pt x="2196" y="1374"/>
                    <a:pt x="2196" y="1418"/>
                  </a:cubicBezTo>
                  <a:lnTo>
                    <a:pt x="2196" y="2135"/>
                  </a:lnTo>
                  <a:cubicBezTo>
                    <a:pt x="2196" y="2329"/>
                    <a:pt x="2270" y="2509"/>
                    <a:pt x="2419" y="2658"/>
                  </a:cubicBezTo>
                  <a:lnTo>
                    <a:pt x="2943" y="3180"/>
                  </a:lnTo>
                  <a:cubicBezTo>
                    <a:pt x="3002" y="3240"/>
                    <a:pt x="3002" y="3359"/>
                    <a:pt x="2943" y="3434"/>
                  </a:cubicBezTo>
                  <a:cubicBezTo>
                    <a:pt x="2897" y="3479"/>
                    <a:pt x="2853" y="3509"/>
                    <a:pt x="2778" y="3509"/>
                  </a:cubicBezTo>
                  <a:lnTo>
                    <a:pt x="2345" y="3509"/>
                  </a:lnTo>
                  <a:cubicBezTo>
                    <a:pt x="2300" y="3509"/>
                    <a:pt x="2240" y="3494"/>
                    <a:pt x="2210" y="3464"/>
                  </a:cubicBezTo>
                  <a:lnTo>
                    <a:pt x="2001" y="3240"/>
                  </a:lnTo>
                  <a:cubicBezTo>
                    <a:pt x="1867" y="3106"/>
                    <a:pt x="1673" y="3031"/>
                    <a:pt x="1479" y="3031"/>
                  </a:cubicBezTo>
                  <a:lnTo>
                    <a:pt x="613" y="3031"/>
                  </a:lnTo>
                  <a:cubicBezTo>
                    <a:pt x="613" y="2180"/>
                    <a:pt x="1061" y="1374"/>
                    <a:pt x="1778" y="926"/>
                  </a:cubicBezTo>
                  <a:close/>
                  <a:moveTo>
                    <a:pt x="5466" y="2433"/>
                  </a:moveTo>
                  <a:cubicBezTo>
                    <a:pt x="5495" y="2553"/>
                    <a:pt x="5525" y="2688"/>
                    <a:pt x="5541" y="2822"/>
                  </a:cubicBezTo>
                  <a:cubicBezTo>
                    <a:pt x="5615" y="3807"/>
                    <a:pt x="5063" y="4778"/>
                    <a:pt x="4181" y="5211"/>
                  </a:cubicBezTo>
                  <a:lnTo>
                    <a:pt x="4181" y="4599"/>
                  </a:lnTo>
                  <a:cubicBezTo>
                    <a:pt x="4181" y="4554"/>
                    <a:pt x="4211" y="4510"/>
                    <a:pt x="4241" y="4480"/>
                  </a:cubicBezTo>
                  <a:lnTo>
                    <a:pt x="4645" y="4062"/>
                  </a:lnTo>
                  <a:cubicBezTo>
                    <a:pt x="4779" y="3942"/>
                    <a:pt x="4854" y="3747"/>
                    <a:pt x="4854" y="3568"/>
                  </a:cubicBezTo>
                  <a:lnTo>
                    <a:pt x="4854" y="3106"/>
                  </a:lnTo>
                  <a:cubicBezTo>
                    <a:pt x="4854" y="3061"/>
                    <a:pt x="4868" y="3031"/>
                    <a:pt x="4898" y="3001"/>
                  </a:cubicBezTo>
                  <a:lnTo>
                    <a:pt x="5466" y="2433"/>
                  </a:lnTo>
                  <a:close/>
                  <a:moveTo>
                    <a:pt x="3076" y="552"/>
                  </a:moveTo>
                  <a:cubicBezTo>
                    <a:pt x="4002" y="552"/>
                    <a:pt x="4824" y="1090"/>
                    <a:pt x="5242" y="1866"/>
                  </a:cubicBezTo>
                  <a:lnTo>
                    <a:pt x="4510" y="2613"/>
                  </a:lnTo>
                  <a:cubicBezTo>
                    <a:pt x="4376" y="2748"/>
                    <a:pt x="4301" y="2927"/>
                    <a:pt x="4301" y="3106"/>
                  </a:cubicBezTo>
                  <a:lnTo>
                    <a:pt x="4301" y="3568"/>
                  </a:lnTo>
                  <a:cubicBezTo>
                    <a:pt x="4301" y="3598"/>
                    <a:pt x="4287" y="3644"/>
                    <a:pt x="4257" y="3673"/>
                  </a:cubicBezTo>
                  <a:lnTo>
                    <a:pt x="3839" y="4092"/>
                  </a:lnTo>
                  <a:cubicBezTo>
                    <a:pt x="3719" y="4225"/>
                    <a:pt x="3630" y="4404"/>
                    <a:pt x="3630" y="4599"/>
                  </a:cubicBezTo>
                  <a:lnTo>
                    <a:pt x="3630" y="5406"/>
                  </a:lnTo>
                  <a:cubicBezTo>
                    <a:pt x="3450" y="5450"/>
                    <a:pt x="3271" y="5480"/>
                    <a:pt x="3076" y="5480"/>
                  </a:cubicBezTo>
                  <a:cubicBezTo>
                    <a:pt x="2435" y="5480"/>
                    <a:pt x="1822" y="5211"/>
                    <a:pt x="1344" y="4749"/>
                  </a:cubicBezTo>
                  <a:cubicBezTo>
                    <a:pt x="1016" y="4420"/>
                    <a:pt x="792" y="4016"/>
                    <a:pt x="687" y="3584"/>
                  </a:cubicBezTo>
                  <a:lnTo>
                    <a:pt x="1479" y="3584"/>
                  </a:lnTo>
                  <a:cubicBezTo>
                    <a:pt x="1523" y="3584"/>
                    <a:pt x="1583" y="3598"/>
                    <a:pt x="1613" y="3628"/>
                  </a:cubicBezTo>
                  <a:lnTo>
                    <a:pt x="1822" y="3853"/>
                  </a:lnTo>
                  <a:cubicBezTo>
                    <a:pt x="1957" y="3986"/>
                    <a:pt x="2151" y="4062"/>
                    <a:pt x="2345" y="4062"/>
                  </a:cubicBezTo>
                  <a:lnTo>
                    <a:pt x="2778" y="4062"/>
                  </a:lnTo>
                  <a:cubicBezTo>
                    <a:pt x="3002" y="4062"/>
                    <a:pt x="3182" y="3972"/>
                    <a:pt x="3331" y="3823"/>
                  </a:cubicBezTo>
                  <a:cubicBezTo>
                    <a:pt x="3614" y="3538"/>
                    <a:pt x="3614" y="3076"/>
                    <a:pt x="3331" y="2792"/>
                  </a:cubicBezTo>
                  <a:lnTo>
                    <a:pt x="2808" y="2270"/>
                  </a:lnTo>
                  <a:cubicBezTo>
                    <a:pt x="2763" y="2224"/>
                    <a:pt x="2748" y="2180"/>
                    <a:pt x="2748" y="2135"/>
                  </a:cubicBezTo>
                  <a:lnTo>
                    <a:pt x="2748" y="1418"/>
                  </a:lnTo>
                  <a:cubicBezTo>
                    <a:pt x="2748" y="1224"/>
                    <a:pt x="2674" y="1045"/>
                    <a:pt x="2539" y="896"/>
                  </a:cubicBezTo>
                  <a:lnTo>
                    <a:pt x="2315" y="671"/>
                  </a:lnTo>
                  <a:cubicBezTo>
                    <a:pt x="2554" y="597"/>
                    <a:pt x="2808" y="552"/>
                    <a:pt x="3076" y="552"/>
                  </a:cubicBezTo>
                  <a:close/>
                  <a:moveTo>
                    <a:pt x="3076" y="0"/>
                  </a:moveTo>
                  <a:cubicBezTo>
                    <a:pt x="2256" y="0"/>
                    <a:pt x="1420" y="343"/>
                    <a:pt x="866" y="956"/>
                  </a:cubicBezTo>
                  <a:cubicBezTo>
                    <a:pt x="299" y="1583"/>
                    <a:pt x="0" y="2419"/>
                    <a:pt x="76" y="3270"/>
                  </a:cubicBezTo>
                  <a:cubicBezTo>
                    <a:pt x="135" y="3972"/>
                    <a:pt x="448" y="4629"/>
                    <a:pt x="956" y="5137"/>
                  </a:cubicBezTo>
                  <a:cubicBezTo>
                    <a:pt x="1539" y="5704"/>
                    <a:pt x="2286" y="6017"/>
                    <a:pt x="3076" y="6017"/>
                  </a:cubicBezTo>
                  <a:cubicBezTo>
                    <a:pt x="3391" y="6017"/>
                    <a:pt x="3704" y="5973"/>
                    <a:pt x="3988" y="5883"/>
                  </a:cubicBezTo>
                  <a:cubicBezTo>
                    <a:pt x="4585" y="5704"/>
                    <a:pt x="5123" y="5316"/>
                    <a:pt x="5495" y="4808"/>
                  </a:cubicBezTo>
                  <a:cubicBezTo>
                    <a:pt x="5884" y="4285"/>
                    <a:pt x="6093" y="3658"/>
                    <a:pt x="6093" y="3016"/>
                  </a:cubicBezTo>
                  <a:cubicBezTo>
                    <a:pt x="6093" y="1388"/>
                    <a:pt x="4705" y="0"/>
                    <a:pt x="3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9"/>
            <p:cNvSpPr/>
            <p:nvPr/>
          </p:nvSpPr>
          <p:spPr>
            <a:xfrm>
              <a:off x="1121661" y="2387567"/>
              <a:ext cx="15381" cy="13828"/>
            </a:xfrm>
            <a:custGeom>
              <a:rect b="b" l="l" r="r" t="t"/>
              <a:pathLst>
                <a:path extrusionOk="0" h="552" w="614">
                  <a:moveTo>
                    <a:pt x="312" y="0"/>
                  </a:moveTo>
                  <a:cubicBezTo>
                    <a:pt x="274" y="0"/>
                    <a:pt x="234" y="8"/>
                    <a:pt x="196" y="23"/>
                  </a:cubicBezTo>
                  <a:cubicBezTo>
                    <a:pt x="61" y="69"/>
                    <a:pt x="1" y="232"/>
                    <a:pt x="46" y="382"/>
                  </a:cubicBezTo>
                  <a:cubicBezTo>
                    <a:pt x="92" y="484"/>
                    <a:pt x="197" y="552"/>
                    <a:pt x="305" y="552"/>
                  </a:cubicBezTo>
                  <a:cubicBezTo>
                    <a:pt x="339" y="552"/>
                    <a:pt x="372" y="545"/>
                    <a:pt x="405" y="531"/>
                  </a:cubicBezTo>
                  <a:cubicBezTo>
                    <a:pt x="554" y="471"/>
                    <a:pt x="614" y="308"/>
                    <a:pt x="554" y="173"/>
                  </a:cubicBezTo>
                  <a:cubicBezTo>
                    <a:pt x="520" y="62"/>
                    <a:pt x="422"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49"/>
          <p:cNvGrpSpPr/>
          <p:nvPr/>
        </p:nvGrpSpPr>
        <p:grpSpPr>
          <a:xfrm>
            <a:off x="1745231" y="2076171"/>
            <a:ext cx="353506" cy="341181"/>
            <a:chOff x="1745231" y="2076171"/>
            <a:chExt cx="353506" cy="341181"/>
          </a:xfrm>
        </p:grpSpPr>
        <p:sp>
          <p:nvSpPr>
            <p:cNvPr id="877" name="Google Shape;877;p49"/>
            <p:cNvSpPr/>
            <p:nvPr/>
          </p:nvSpPr>
          <p:spPr>
            <a:xfrm>
              <a:off x="1745231" y="2076171"/>
              <a:ext cx="353506" cy="341181"/>
            </a:xfrm>
            <a:custGeom>
              <a:rect b="b" l="l" r="r" t="t"/>
              <a:pathLst>
                <a:path extrusionOk="0" h="13620" w="14112">
                  <a:moveTo>
                    <a:pt x="7079" y="4182"/>
                  </a:moveTo>
                  <a:lnTo>
                    <a:pt x="7109" y="4212"/>
                  </a:lnTo>
                  <a:cubicBezTo>
                    <a:pt x="7616" y="4719"/>
                    <a:pt x="8288" y="4988"/>
                    <a:pt x="9005" y="4988"/>
                  </a:cubicBezTo>
                  <a:lnTo>
                    <a:pt x="9528" y="4988"/>
                  </a:lnTo>
                  <a:lnTo>
                    <a:pt x="9528" y="7811"/>
                  </a:lnTo>
                  <a:cubicBezTo>
                    <a:pt x="9512" y="8273"/>
                    <a:pt x="9379" y="8707"/>
                    <a:pt x="9124" y="9080"/>
                  </a:cubicBezTo>
                  <a:cubicBezTo>
                    <a:pt x="8871" y="9454"/>
                    <a:pt x="8512" y="9752"/>
                    <a:pt x="8094" y="9916"/>
                  </a:cubicBezTo>
                  <a:cubicBezTo>
                    <a:pt x="8079" y="9916"/>
                    <a:pt x="7079" y="10364"/>
                    <a:pt x="7079" y="10364"/>
                  </a:cubicBezTo>
                  <a:cubicBezTo>
                    <a:pt x="7079" y="10364"/>
                    <a:pt x="6048" y="9916"/>
                    <a:pt x="6034" y="9916"/>
                  </a:cubicBezTo>
                  <a:cubicBezTo>
                    <a:pt x="5616" y="9752"/>
                    <a:pt x="5257" y="9454"/>
                    <a:pt x="5003" y="9080"/>
                  </a:cubicBezTo>
                  <a:cubicBezTo>
                    <a:pt x="4734" y="8707"/>
                    <a:pt x="4600" y="8273"/>
                    <a:pt x="4600" y="7811"/>
                  </a:cubicBezTo>
                  <a:lnTo>
                    <a:pt x="4600" y="4988"/>
                  </a:lnTo>
                  <a:lnTo>
                    <a:pt x="5152" y="4988"/>
                  </a:lnTo>
                  <a:cubicBezTo>
                    <a:pt x="5869" y="4988"/>
                    <a:pt x="6541" y="4719"/>
                    <a:pt x="7049" y="4212"/>
                  </a:cubicBezTo>
                  <a:lnTo>
                    <a:pt x="7079" y="4182"/>
                  </a:lnTo>
                  <a:close/>
                  <a:moveTo>
                    <a:pt x="7079" y="12186"/>
                  </a:moveTo>
                  <a:cubicBezTo>
                    <a:pt x="7318" y="12186"/>
                    <a:pt x="7511" y="12395"/>
                    <a:pt x="7511" y="12634"/>
                  </a:cubicBezTo>
                  <a:cubicBezTo>
                    <a:pt x="7511" y="12872"/>
                    <a:pt x="7318" y="13067"/>
                    <a:pt x="7079" y="13067"/>
                  </a:cubicBezTo>
                  <a:cubicBezTo>
                    <a:pt x="6840" y="13067"/>
                    <a:pt x="6645" y="12872"/>
                    <a:pt x="6645" y="12634"/>
                  </a:cubicBezTo>
                  <a:cubicBezTo>
                    <a:pt x="6645" y="12395"/>
                    <a:pt x="6840" y="12186"/>
                    <a:pt x="7079" y="12186"/>
                  </a:cubicBezTo>
                  <a:close/>
                  <a:moveTo>
                    <a:pt x="6631" y="1"/>
                  </a:moveTo>
                  <a:cubicBezTo>
                    <a:pt x="5944" y="1"/>
                    <a:pt x="5257" y="166"/>
                    <a:pt x="4660" y="494"/>
                  </a:cubicBezTo>
                  <a:cubicBezTo>
                    <a:pt x="4525" y="554"/>
                    <a:pt x="4465" y="718"/>
                    <a:pt x="4540" y="853"/>
                  </a:cubicBezTo>
                  <a:cubicBezTo>
                    <a:pt x="4592" y="947"/>
                    <a:pt x="4690" y="1004"/>
                    <a:pt x="4789" y="1004"/>
                  </a:cubicBezTo>
                  <a:cubicBezTo>
                    <a:pt x="4831" y="1004"/>
                    <a:pt x="4873" y="994"/>
                    <a:pt x="4913" y="972"/>
                  </a:cubicBezTo>
                  <a:cubicBezTo>
                    <a:pt x="5436" y="703"/>
                    <a:pt x="6034" y="554"/>
                    <a:pt x="6631" y="554"/>
                  </a:cubicBezTo>
                  <a:cubicBezTo>
                    <a:pt x="7318" y="554"/>
                    <a:pt x="8005" y="747"/>
                    <a:pt x="8586" y="1121"/>
                  </a:cubicBezTo>
                  <a:cubicBezTo>
                    <a:pt x="9154" y="1480"/>
                    <a:pt x="9617" y="1987"/>
                    <a:pt x="9916" y="2585"/>
                  </a:cubicBezTo>
                  <a:cubicBezTo>
                    <a:pt x="9962" y="2677"/>
                    <a:pt x="10053" y="2734"/>
                    <a:pt x="10147" y="2734"/>
                  </a:cubicBezTo>
                  <a:cubicBezTo>
                    <a:pt x="10174" y="2734"/>
                    <a:pt x="10202" y="2729"/>
                    <a:pt x="10229" y="2718"/>
                  </a:cubicBezTo>
                  <a:cubicBezTo>
                    <a:pt x="10468" y="2659"/>
                    <a:pt x="10693" y="2629"/>
                    <a:pt x="10931" y="2629"/>
                  </a:cubicBezTo>
                  <a:cubicBezTo>
                    <a:pt x="11603" y="2629"/>
                    <a:pt x="12275" y="2913"/>
                    <a:pt x="12783" y="3421"/>
                  </a:cubicBezTo>
                  <a:cubicBezTo>
                    <a:pt x="13275" y="3929"/>
                    <a:pt x="13560" y="4600"/>
                    <a:pt x="13560" y="5272"/>
                  </a:cubicBezTo>
                  <a:cubicBezTo>
                    <a:pt x="13560" y="6706"/>
                    <a:pt x="12365" y="7915"/>
                    <a:pt x="10931" y="7915"/>
                  </a:cubicBezTo>
                  <a:lnTo>
                    <a:pt x="10065" y="7915"/>
                  </a:lnTo>
                  <a:lnTo>
                    <a:pt x="10065" y="7811"/>
                  </a:lnTo>
                  <a:lnTo>
                    <a:pt x="10065" y="4719"/>
                  </a:lnTo>
                  <a:cubicBezTo>
                    <a:pt x="10065" y="4570"/>
                    <a:pt x="9946" y="4436"/>
                    <a:pt x="9797" y="4436"/>
                  </a:cubicBezTo>
                  <a:lnTo>
                    <a:pt x="9005" y="4436"/>
                  </a:lnTo>
                  <a:cubicBezTo>
                    <a:pt x="8453" y="4436"/>
                    <a:pt x="7900" y="4212"/>
                    <a:pt x="7497" y="3823"/>
                  </a:cubicBezTo>
                  <a:lnTo>
                    <a:pt x="7272" y="3600"/>
                  </a:lnTo>
                  <a:cubicBezTo>
                    <a:pt x="7220" y="3547"/>
                    <a:pt x="7150" y="3521"/>
                    <a:pt x="7079" y="3521"/>
                  </a:cubicBezTo>
                  <a:cubicBezTo>
                    <a:pt x="7008" y="3521"/>
                    <a:pt x="6937" y="3547"/>
                    <a:pt x="6884" y="3600"/>
                  </a:cubicBezTo>
                  <a:lnTo>
                    <a:pt x="6661" y="3823"/>
                  </a:lnTo>
                  <a:cubicBezTo>
                    <a:pt x="6257" y="4227"/>
                    <a:pt x="5719" y="4436"/>
                    <a:pt x="5152" y="4436"/>
                  </a:cubicBezTo>
                  <a:lnTo>
                    <a:pt x="4331" y="4436"/>
                  </a:lnTo>
                  <a:cubicBezTo>
                    <a:pt x="4182" y="4436"/>
                    <a:pt x="4047" y="4570"/>
                    <a:pt x="4047" y="4719"/>
                  </a:cubicBezTo>
                  <a:lnTo>
                    <a:pt x="4047" y="7811"/>
                  </a:lnTo>
                  <a:lnTo>
                    <a:pt x="4047" y="7915"/>
                  </a:lnTo>
                  <a:lnTo>
                    <a:pt x="2480" y="7915"/>
                  </a:lnTo>
                  <a:cubicBezTo>
                    <a:pt x="1419" y="7915"/>
                    <a:pt x="553" y="7049"/>
                    <a:pt x="553" y="5989"/>
                  </a:cubicBezTo>
                  <a:cubicBezTo>
                    <a:pt x="553" y="4928"/>
                    <a:pt x="1419" y="4062"/>
                    <a:pt x="2480" y="4062"/>
                  </a:cubicBezTo>
                  <a:cubicBezTo>
                    <a:pt x="2539" y="4062"/>
                    <a:pt x="2599" y="4062"/>
                    <a:pt x="2673" y="4078"/>
                  </a:cubicBezTo>
                  <a:cubicBezTo>
                    <a:pt x="2681" y="4079"/>
                    <a:pt x="2690" y="4079"/>
                    <a:pt x="2698" y="4079"/>
                  </a:cubicBezTo>
                  <a:cubicBezTo>
                    <a:pt x="2837" y="4079"/>
                    <a:pt x="2958" y="3965"/>
                    <a:pt x="2972" y="3823"/>
                  </a:cubicBezTo>
                  <a:cubicBezTo>
                    <a:pt x="3017" y="3375"/>
                    <a:pt x="3151" y="2957"/>
                    <a:pt x="3360" y="2555"/>
                  </a:cubicBezTo>
                  <a:cubicBezTo>
                    <a:pt x="3420" y="2420"/>
                    <a:pt x="3376" y="2256"/>
                    <a:pt x="3241" y="2181"/>
                  </a:cubicBezTo>
                  <a:cubicBezTo>
                    <a:pt x="3201" y="2159"/>
                    <a:pt x="3157" y="2149"/>
                    <a:pt x="3114" y="2149"/>
                  </a:cubicBezTo>
                  <a:cubicBezTo>
                    <a:pt x="3011" y="2149"/>
                    <a:pt x="2910" y="2206"/>
                    <a:pt x="2868" y="2300"/>
                  </a:cubicBezTo>
                  <a:cubicBezTo>
                    <a:pt x="2673" y="2689"/>
                    <a:pt x="2524" y="3092"/>
                    <a:pt x="2464" y="3510"/>
                  </a:cubicBezTo>
                  <a:cubicBezTo>
                    <a:pt x="1106" y="3525"/>
                    <a:pt x="1" y="4630"/>
                    <a:pt x="1" y="5989"/>
                  </a:cubicBezTo>
                  <a:cubicBezTo>
                    <a:pt x="1" y="7347"/>
                    <a:pt x="1120" y="8452"/>
                    <a:pt x="2480" y="8452"/>
                  </a:cubicBezTo>
                  <a:lnTo>
                    <a:pt x="4122" y="8452"/>
                  </a:lnTo>
                  <a:cubicBezTo>
                    <a:pt x="4212" y="8797"/>
                    <a:pt x="4346" y="9109"/>
                    <a:pt x="4540" y="9394"/>
                  </a:cubicBezTo>
                  <a:cubicBezTo>
                    <a:pt x="4853" y="9856"/>
                    <a:pt x="5301" y="10214"/>
                    <a:pt x="5839" y="10424"/>
                  </a:cubicBezTo>
                  <a:lnTo>
                    <a:pt x="6810" y="10842"/>
                  </a:lnTo>
                  <a:lnTo>
                    <a:pt x="6810" y="11678"/>
                  </a:lnTo>
                  <a:cubicBezTo>
                    <a:pt x="6482" y="11767"/>
                    <a:pt x="6227" y="12036"/>
                    <a:pt x="6123" y="12350"/>
                  </a:cubicBezTo>
                  <a:lnTo>
                    <a:pt x="4465" y="12350"/>
                  </a:lnTo>
                  <a:cubicBezTo>
                    <a:pt x="4316" y="12350"/>
                    <a:pt x="4196" y="12484"/>
                    <a:pt x="4196" y="12634"/>
                  </a:cubicBezTo>
                  <a:cubicBezTo>
                    <a:pt x="4196" y="12783"/>
                    <a:pt x="4316" y="12902"/>
                    <a:pt x="4465" y="12902"/>
                  </a:cubicBezTo>
                  <a:lnTo>
                    <a:pt x="6123" y="12902"/>
                  </a:lnTo>
                  <a:cubicBezTo>
                    <a:pt x="6243" y="13320"/>
                    <a:pt x="6631" y="13619"/>
                    <a:pt x="7079" y="13619"/>
                  </a:cubicBezTo>
                  <a:cubicBezTo>
                    <a:pt x="7527" y="13619"/>
                    <a:pt x="7915" y="13320"/>
                    <a:pt x="8035" y="12902"/>
                  </a:cubicBezTo>
                  <a:lnTo>
                    <a:pt x="9691" y="12902"/>
                  </a:lnTo>
                  <a:cubicBezTo>
                    <a:pt x="9841" y="12902"/>
                    <a:pt x="9960" y="12783"/>
                    <a:pt x="9960" y="12634"/>
                  </a:cubicBezTo>
                  <a:cubicBezTo>
                    <a:pt x="9960" y="12484"/>
                    <a:pt x="9841" y="12350"/>
                    <a:pt x="9691" y="12350"/>
                  </a:cubicBezTo>
                  <a:lnTo>
                    <a:pt x="8035" y="12350"/>
                  </a:lnTo>
                  <a:cubicBezTo>
                    <a:pt x="7929" y="12036"/>
                    <a:pt x="7676" y="11767"/>
                    <a:pt x="7348" y="11678"/>
                  </a:cubicBezTo>
                  <a:lnTo>
                    <a:pt x="7348" y="10842"/>
                  </a:lnTo>
                  <a:lnTo>
                    <a:pt x="8288" y="10424"/>
                  </a:lnTo>
                  <a:cubicBezTo>
                    <a:pt x="8825" y="10214"/>
                    <a:pt x="9259" y="9856"/>
                    <a:pt x="9588" y="9394"/>
                  </a:cubicBezTo>
                  <a:cubicBezTo>
                    <a:pt x="9781" y="9109"/>
                    <a:pt x="9916" y="8797"/>
                    <a:pt x="9990" y="8452"/>
                  </a:cubicBezTo>
                  <a:lnTo>
                    <a:pt x="10931" y="8452"/>
                  </a:lnTo>
                  <a:cubicBezTo>
                    <a:pt x="12664" y="8452"/>
                    <a:pt x="14111" y="7005"/>
                    <a:pt x="14111" y="5272"/>
                  </a:cubicBezTo>
                  <a:cubicBezTo>
                    <a:pt x="14111" y="4451"/>
                    <a:pt x="13769" y="3630"/>
                    <a:pt x="13171" y="3033"/>
                  </a:cubicBezTo>
                  <a:cubicBezTo>
                    <a:pt x="12559" y="2420"/>
                    <a:pt x="11752" y="2077"/>
                    <a:pt x="10931" y="2077"/>
                  </a:cubicBezTo>
                  <a:cubicBezTo>
                    <a:pt x="10722" y="2077"/>
                    <a:pt x="10513" y="2107"/>
                    <a:pt x="10304" y="2137"/>
                  </a:cubicBezTo>
                  <a:cubicBezTo>
                    <a:pt x="9960" y="1539"/>
                    <a:pt x="9468" y="1016"/>
                    <a:pt x="8885" y="643"/>
                  </a:cubicBezTo>
                  <a:cubicBezTo>
                    <a:pt x="8214" y="225"/>
                    <a:pt x="7422" y="1"/>
                    <a:pt x="6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9"/>
            <p:cNvSpPr/>
            <p:nvPr/>
          </p:nvSpPr>
          <p:spPr>
            <a:xfrm>
              <a:off x="1896357" y="2214973"/>
              <a:ext cx="51252" cy="85295"/>
            </a:xfrm>
            <a:custGeom>
              <a:rect b="b" l="l" r="r" t="t"/>
              <a:pathLst>
                <a:path extrusionOk="0" h="3405" w="2046">
                  <a:moveTo>
                    <a:pt x="1030" y="552"/>
                  </a:moveTo>
                  <a:cubicBezTo>
                    <a:pt x="1285" y="552"/>
                    <a:pt x="1508" y="761"/>
                    <a:pt x="1508" y="1030"/>
                  </a:cubicBezTo>
                  <a:cubicBezTo>
                    <a:pt x="1508" y="1179"/>
                    <a:pt x="1434" y="1314"/>
                    <a:pt x="1315" y="1404"/>
                  </a:cubicBezTo>
                  <a:cubicBezTo>
                    <a:pt x="1225" y="1464"/>
                    <a:pt x="1195" y="1568"/>
                    <a:pt x="1210" y="1673"/>
                  </a:cubicBezTo>
                  <a:lnTo>
                    <a:pt x="1419" y="2852"/>
                  </a:lnTo>
                  <a:lnTo>
                    <a:pt x="642" y="2852"/>
                  </a:lnTo>
                  <a:lnTo>
                    <a:pt x="851" y="1673"/>
                  </a:lnTo>
                  <a:cubicBezTo>
                    <a:pt x="867" y="1568"/>
                    <a:pt x="821" y="1464"/>
                    <a:pt x="747" y="1404"/>
                  </a:cubicBezTo>
                  <a:cubicBezTo>
                    <a:pt x="628" y="1314"/>
                    <a:pt x="553" y="1179"/>
                    <a:pt x="553" y="1030"/>
                  </a:cubicBezTo>
                  <a:cubicBezTo>
                    <a:pt x="553" y="761"/>
                    <a:pt x="762" y="552"/>
                    <a:pt x="1030" y="552"/>
                  </a:cubicBezTo>
                  <a:close/>
                  <a:moveTo>
                    <a:pt x="1030" y="0"/>
                  </a:moveTo>
                  <a:cubicBezTo>
                    <a:pt x="463" y="0"/>
                    <a:pt x="1" y="463"/>
                    <a:pt x="1" y="1030"/>
                  </a:cubicBezTo>
                  <a:cubicBezTo>
                    <a:pt x="1" y="1284"/>
                    <a:pt x="105" y="1538"/>
                    <a:pt x="284" y="1717"/>
                  </a:cubicBezTo>
                  <a:lnTo>
                    <a:pt x="45" y="3091"/>
                  </a:lnTo>
                  <a:cubicBezTo>
                    <a:pt x="30" y="3166"/>
                    <a:pt x="45" y="3256"/>
                    <a:pt x="105" y="3315"/>
                  </a:cubicBezTo>
                  <a:cubicBezTo>
                    <a:pt x="150" y="3375"/>
                    <a:pt x="224" y="3405"/>
                    <a:pt x="314" y="3405"/>
                  </a:cubicBezTo>
                  <a:lnTo>
                    <a:pt x="1747" y="3405"/>
                  </a:lnTo>
                  <a:cubicBezTo>
                    <a:pt x="1837" y="3405"/>
                    <a:pt x="1912" y="3375"/>
                    <a:pt x="1956" y="3315"/>
                  </a:cubicBezTo>
                  <a:cubicBezTo>
                    <a:pt x="2016" y="3256"/>
                    <a:pt x="2031" y="3166"/>
                    <a:pt x="2016" y="3091"/>
                  </a:cubicBezTo>
                  <a:lnTo>
                    <a:pt x="1777" y="1717"/>
                  </a:lnTo>
                  <a:cubicBezTo>
                    <a:pt x="1956" y="1538"/>
                    <a:pt x="2046" y="1284"/>
                    <a:pt x="2046" y="1030"/>
                  </a:cubicBezTo>
                  <a:cubicBezTo>
                    <a:pt x="2046" y="463"/>
                    <a:pt x="1598" y="0"/>
                    <a:pt x="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9"/>
            <p:cNvSpPr/>
            <p:nvPr/>
          </p:nvSpPr>
          <p:spPr>
            <a:xfrm>
              <a:off x="1833131" y="2105454"/>
              <a:ext cx="15731" cy="13677"/>
            </a:xfrm>
            <a:custGeom>
              <a:rect b="b" l="l" r="r" t="t"/>
              <a:pathLst>
                <a:path extrusionOk="0" h="546" w="628">
                  <a:moveTo>
                    <a:pt x="314" y="1"/>
                  </a:moveTo>
                  <a:cubicBezTo>
                    <a:pt x="261" y="1"/>
                    <a:pt x="209" y="14"/>
                    <a:pt x="165" y="42"/>
                  </a:cubicBezTo>
                  <a:cubicBezTo>
                    <a:pt x="46" y="131"/>
                    <a:pt x="0" y="295"/>
                    <a:pt x="90" y="430"/>
                  </a:cubicBezTo>
                  <a:cubicBezTo>
                    <a:pt x="138" y="506"/>
                    <a:pt x="227" y="545"/>
                    <a:pt x="316" y="545"/>
                  </a:cubicBezTo>
                  <a:cubicBezTo>
                    <a:pt x="368" y="545"/>
                    <a:pt x="420" y="532"/>
                    <a:pt x="464" y="504"/>
                  </a:cubicBezTo>
                  <a:cubicBezTo>
                    <a:pt x="598" y="415"/>
                    <a:pt x="628" y="235"/>
                    <a:pt x="554" y="116"/>
                  </a:cubicBezTo>
                  <a:cubicBezTo>
                    <a:pt x="497" y="40"/>
                    <a:pt x="404" y="1"/>
                    <a:pt x="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49"/>
          <p:cNvGrpSpPr/>
          <p:nvPr/>
        </p:nvGrpSpPr>
        <p:grpSpPr>
          <a:xfrm>
            <a:off x="2493349" y="2062869"/>
            <a:ext cx="353881" cy="348496"/>
            <a:chOff x="2493349" y="2062869"/>
            <a:chExt cx="353881" cy="348496"/>
          </a:xfrm>
        </p:grpSpPr>
        <p:sp>
          <p:nvSpPr>
            <p:cNvPr id="881" name="Google Shape;881;p49"/>
            <p:cNvSpPr/>
            <p:nvPr/>
          </p:nvSpPr>
          <p:spPr>
            <a:xfrm>
              <a:off x="2493349" y="2067303"/>
              <a:ext cx="353881" cy="344062"/>
            </a:xfrm>
            <a:custGeom>
              <a:rect b="b" l="l" r="r" t="t"/>
              <a:pathLst>
                <a:path extrusionOk="0" h="13735" w="14127">
                  <a:moveTo>
                    <a:pt x="6930" y="5179"/>
                  </a:moveTo>
                  <a:cubicBezTo>
                    <a:pt x="7377" y="5179"/>
                    <a:pt x="7750" y="5477"/>
                    <a:pt x="7870" y="5880"/>
                  </a:cubicBezTo>
                  <a:lnTo>
                    <a:pt x="5988" y="5880"/>
                  </a:lnTo>
                  <a:cubicBezTo>
                    <a:pt x="6108" y="5477"/>
                    <a:pt x="6482" y="5179"/>
                    <a:pt x="6930" y="5179"/>
                  </a:cubicBezTo>
                  <a:close/>
                  <a:moveTo>
                    <a:pt x="8035" y="3102"/>
                  </a:moveTo>
                  <a:cubicBezTo>
                    <a:pt x="8288" y="3192"/>
                    <a:pt x="8512" y="3311"/>
                    <a:pt x="8736" y="3461"/>
                  </a:cubicBezTo>
                  <a:cubicBezTo>
                    <a:pt x="8497" y="3864"/>
                    <a:pt x="8497" y="4386"/>
                    <a:pt x="8795" y="4790"/>
                  </a:cubicBezTo>
                  <a:cubicBezTo>
                    <a:pt x="9024" y="5114"/>
                    <a:pt x="9396" y="5284"/>
                    <a:pt x="9766" y="5284"/>
                  </a:cubicBezTo>
                  <a:cubicBezTo>
                    <a:pt x="9857" y="5284"/>
                    <a:pt x="9947" y="5273"/>
                    <a:pt x="10035" y="5253"/>
                  </a:cubicBezTo>
                  <a:cubicBezTo>
                    <a:pt x="10095" y="5462"/>
                    <a:pt x="10139" y="5671"/>
                    <a:pt x="10155" y="5880"/>
                  </a:cubicBezTo>
                  <a:lnTo>
                    <a:pt x="8437" y="5880"/>
                  </a:lnTo>
                  <a:cubicBezTo>
                    <a:pt x="8303" y="5163"/>
                    <a:pt x="7676" y="4625"/>
                    <a:pt x="6930" y="4625"/>
                  </a:cubicBezTo>
                  <a:cubicBezTo>
                    <a:pt x="6183" y="4625"/>
                    <a:pt x="5556" y="5163"/>
                    <a:pt x="5421" y="5880"/>
                  </a:cubicBezTo>
                  <a:lnTo>
                    <a:pt x="3689" y="5880"/>
                  </a:lnTo>
                  <a:cubicBezTo>
                    <a:pt x="3718" y="5671"/>
                    <a:pt x="3748" y="5462"/>
                    <a:pt x="3808" y="5253"/>
                  </a:cubicBezTo>
                  <a:cubicBezTo>
                    <a:pt x="3899" y="5273"/>
                    <a:pt x="3992" y="5284"/>
                    <a:pt x="4084" y="5284"/>
                  </a:cubicBezTo>
                  <a:cubicBezTo>
                    <a:pt x="4458" y="5284"/>
                    <a:pt x="4823" y="5114"/>
                    <a:pt x="5062" y="4790"/>
                  </a:cubicBezTo>
                  <a:cubicBezTo>
                    <a:pt x="5347" y="4386"/>
                    <a:pt x="5361" y="3864"/>
                    <a:pt x="5122" y="3461"/>
                  </a:cubicBezTo>
                  <a:cubicBezTo>
                    <a:pt x="5331" y="3311"/>
                    <a:pt x="5570" y="3192"/>
                    <a:pt x="5809" y="3102"/>
                  </a:cubicBezTo>
                  <a:cubicBezTo>
                    <a:pt x="6004" y="3536"/>
                    <a:pt x="6436" y="3835"/>
                    <a:pt x="6930" y="3835"/>
                  </a:cubicBezTo>
                  <a:cubicBezTo>
                    <a:pt x="7422" y="3835"/>
                    <a:pt x="7855" y="3536"/>
                    <a:pt x="8035" y="3102"/>
                  </a:cubicBezTo>
                  <a:close/>
                  <a:moveTo>
                    <a:pt x="10394" y="6433"/>
                  </a:moveTo>
                  <a:cubicBezTo>
                    <a:pt x="10543" y="6433"/>
                    <a:pt x="10677" y="6552"/>
                    <a:pt x="10677" y="6716"/>
                  </a:cubicBezTo>
                  <a:lnTo>
                    <a:pt x="10677" y="7717"/>
                  </a:lnTo>
                  <a:lnTo>
                    <a:pt x="3121" y="7717"/>
                  </a:lnTo>
                  <a:lnTo>
                    <a:pt x="3121" y="6672"/>
                  </a:lnTo>
                  <a:cubicBezTo>
                    <a:pt x="3137" y="6537"/>
                    <a:pt x="3256" y="6433"/>
                    <a:pt x="3390" y="6433"/>
                  </a:cubicBezTo>
                  <a:close/>
                  <a:moveTo>
                    <a:pt x="10677" y="8269"/>
                  </a:moveTo>
                  <a:lnTo>
                    <a:pt x="10677" y="12898"/>
                  </a:lnTo>
                  <a:cubicBezTo>
                    <a:pt x="10677" y="13063"/>
                    <a:pt x="10557" y="13182"/>
                    <a:pt x="10394" y="13182"/>
                  </a:cubicBezTo>
                  <a:lnTo>
                    <a:pt x="3390" y="13182"/>
                  </a:lnTo>
                  <a:cubicBezTo>
                    <a:pt x="3241" y="13182"/>
                    <a:pt x="3121" y="13063"/>
                    <a:pt x="3121" y="12898"/>
                  </a:cubicBezTo>
                  <a:lnTo>
                    <a:pt x="3121" y="8269"/>
                  </a:lnTo>
                  <a:close/>
                  <a:moveTo>
                    <a:pt x="5435" y="0"/>
                  </a:moveTo>
                  <a:cubicBezTo>
                    <a:pt x="5410" y="0"/>
                    <a:pt x="5385" y="4"/>
                    <a:pt x="5361" y="12"/>
                  </a:cubicBezTo>
                  <a:cubicBezTo>
                    <a:pt x="3853" y="474"/>
                    <a:pt x="2719" y="1804"/>
                    <a:pt x="2464" y="3341"/>
                  </a:cubicBezTo>
                  <a:cubicBezTo>
                    <a:pt x="1807" y="3341"/>
                    <a:pt x="1195" y="3596"/>
                    <a:pt x="732" y="4058"/>
                  </a:cubicBezTo>
                  <a:cubicBezTo>
                    <a:pt x="254" y="4536"/>
                    <a:pt x="1" y="5163"/>
                    <a:pt x="15" y="5820"/>
                  </a:cubicBezTo>
                  <a:cubicBezTo>
                    <a:pt x="15" y="6477"/>
                    <a:pt x="284" y="7104"/>
                    <a:pt x="762" y="7552"/>
                  </a:cubicBezTo>
                  <a:cubicBezTo>
                    <a:pt x="1225" y="8016"/>
                    <a:pt x="1852" y="8269"/>
                    <a:pt x="2509" y="8269"/>
                  </a:cubicBezTo>
                  <a:lnTo>
                    <a:pt x="2569" y="8269"/>
                  </a:lnTo>
                  <a:lnTo>
                    <a:pt x="2569" y="12898"/>
                  </a:lnTo>
                  <a:cubicBezTo>
                    <a:pt x="2569" y="13361"/>
                    <a:pt x="2942" y="13734"/>
                    <a:pt x="3390" y="13734"/>
                  </a:cubicBezTo>
                  <a:lnTo>
                    <a:pt x="10394" y="13734"/>
                  </a:lnTo>
                  <a:cubicBezTo>
                    <a:pt x="10856" y="13734"/>
                    <a:pt x="11230" y="13361"/>
                    <a:pt x="11230" y="12898"/>
                  </a:cubicBezTo>
                  <a:lnTo>
                    <a:pt x="11230" y="8269"/>
                  </a:lnTo>
                  <a:lnTo>
                    <a:pt x="11260" y="8269"/>
                  </a:lnTo>
                  <a:cubicBezTo>
                    <a:pt x="12857" y="8090"/>
                    <a:pt x="14127" y="6702"/>
                    <a:pt x="14127" y="5089"/>
                  </a:cubicBezTo>
                  <a:cubicBezTo>
                    <a:pt x="14127" y="4267"/>
                    <a:pt x="13769" y="3461"/>
                    <a:pt x="13171" y="2849"/>
                  </a:cubicBezTo>
                  <a:cubicBezTo>
                    <a:pt x="12574" y="2252"/>
                    <a:pt x="11752" y="1908"/>
                    <a:pt x="10931" y="1908"/>
                  </a:cubicBezTo>
                  <a:cubicBezTo>
                    <a:pt x="10722" y="1908"/>
                    <a:pt x="10513" y="1923"/>
                    <a:pt x="10304" y="1967"/>
                  </a:cubicBezTo>
                  <a:cubicBezTo>
                    <a:pt x="9797" y="1057"/>
                    <a:pt x="8930" y="340"/>
                    <a:pt x="7915" y="12"/>
                  </a:cubicBezTo>
                  <a:cubicBezTo>
                    <a:pt x="7888" y="4"/>
                    <a:pt x="7862" y="0"/>
                    <a:pt x="7836" y="0"/>
                  </a:cubicBezTo>
                  <a:cubicBezTo>
                    <a:pt x="7716" y="0"/>
                    <a:pt x="7608" y="80"/>
                    <a:pt x="7571" y="191"/>
                  </a:cubicBezTo>
                  <a:cubicBezTo>
                    <a:pt x="7527" y="340"/>
                    <a:pt x="7601" y="490"/>
                    <a:pt x="7750" y="549"/>
                  </a:cubicBezTo>
                  <a:cubicBezTo>
                    <a:pt x="8692" y="848"/>
                    <a:pt x="9482" y="1519"/>
                    <a:pt x="9916" y="2401"/>
                  </a:cubicBezTo>
                  <a:cubicBezTo>
                    <a:pt x="9965" y="2500"/>
                    <a:pt x="10066" y="2558"/>
                    <a:pt x="10176" y="2558"/>
                  </a:cubicBezTo>
                  <a:cubicBezTo>
                    <a:pt x="10198" y="2558"/>
                    <a:pt x="10221" y="2556"/>
                    <a:pt x="10245" y="2550"/>
                  </a:cubicBezTo>
                  <a:cubicBezTo>
                    <a:pt x="10468" y="2491"/>
                    <a:pt x="10692" y="2445"/>
                    <a:pt x="10931" y="2445"/>
                  </a:cubicBezTo>
                  <a:cubicBezTo>
                    <a:pt x="11603" y="2445"/>
                    <a:pt x="12275" y="2744"/>
                    <a:pt x="12783" y="3237"/>
                  </a:cubicBezTo>
                  <a:cubicBezTo>
                    <a:pt x="13275" y="3745"/>
                    <a:pt x="13574" y="4416"/>
                    <a:pt x="13574" y="5089"/>
                  </a:cubicBezTo>
                  <a:cubicBezTo>
                    <a:pt x="13574" y="5730"/>
                    <a:pt x="13321" y="6358"/>
                    <a:pt x="12873" y="6851"/>
                  </a:cubicBezTo>
                  <a:cubicBezTo>
                    <a:pt x="12439" y="7329"/>
                    <a:pt x="11857" y="7642"/>
                    <a:pt x="11230" y="7717"/>
                  </a:cubicBezTo>
                  <a:lnTo>
                    <a:pt x="11230" y="6672"/>
                  </a:lnTo>
                  <a:cubicBezTo>
                    <a:pt x="11215" y="6343"/>
                    <a:pt x="11005" y="6059"/>
                    <a:pt x="10707" y="5939"/>
                  </a:cubicBezTo>
                  <a:cubicBezTo>
                    <a:pt x="10692" y="5551"/>
                    <a:pt x="10603" y="5163"/>
                    <a:pt x="10468" y="4805"/>
                  </a:cubicBezTo>
                  <a:cubicBezTo>
                    <a:pt x="10438" y="4731"/>
                    <a:pt x="10378" y="4671"/>
                    <a:pt x="10304" y="4641"/>
                  </a:cubicBezTo>
                  <a:cubicBezTo>
                    <a:pt x="10275" y="4629"/>
                    <a:pt x="10246" y="4624"/>
                    <a:pt x="10217" y="4624"/>
                  </a:cubicBezTo>
                  <a:cubicBezTo>
                    <a:pt x="10172" y="4624"/>
                    <a:pt x="10126" y="4637"/>
                    <a:pt x="10080" y="4655"/>
                  </a:cubicBezTo>
                  <a:cubicBezTo>
                    <a:pt x="9983" y="4712"/>
                    <a:pt x="9878" y="4738"/>
                    <a:pt x="9773" y="4738"/>
                  </a:cubicBezTo>
                  <a:cubicBezTo>
                    <a:pt x="9571" y="4738"/>
                    <a:pt x="9372" y="4639"/>
                    <a:pt x="9243" y="4462"/>
                  </a:cubicBezTo>
                  <a:cubicBezTo>
                    <a:pt x="9050" y="4207"/>
                    <a:pt x="9080" y="3835"/>
                    <a:pt x="9319" y="3610"/>
                  </a:cubicBezTo>
                  <a:cubicBezTo>
                    <a:pt x="9378" y="3550"/>
                    <a:pt x="9408" y="3476"/>
                    <a:pt x="9408" y="3401"/>
                  </a:cubicBezTo>
                  <a:cubicBezTo>
                    <a:pt x="9393" y="3311"/>
                    <a:pt x="9363" y="3237"/>
                    <a:pt x="9303" y="3192"/>
                  </a:cubicBezTo>
                  <a:cubicBezTo>
                    <a:pt x="8885" y="2863"/>
                    <a:pt x="8423" y="2624"/>
                    <a:pt x="7915" y="2491"/>
                  </a:cubicBezTo>
                  <a:cubicBezTo>
                    <a:pt x="7896" y="2487"/>
                    <a:pt x="7877" y="2485"/>
                    <a:pt x="7858" y="2485"/>
                  </a:cubicBezTo>
                  <a:cubicBezTo>
                    <a:pt x="7802" y="2485"/>
                    <a:pt x="7747" y="2502"/>
                    <a:pt x="7690" y="2535"/>
                  </a:cubicBezTo>
                  <a:cubicBezTo>
                    <a:pt x="7631" y="2565"/>
                    <a:pt x="7587" y="2640"/>
                    <a:pt x="7571" y="2714"/>
                  </a:cubicBezTo>
                  <a:cubicBezTo>
                    <a:pt x="7527" y="3043"/>
                    <a:pt x="7258" y="3297"/>
                    <a:pt x="6930" y="3297"/>
                  </a:cubicBezTo>
                  <a:cubicBezTo>
                    <a:pt x="6601" y="3297"/>
                    <a:pt x="6317" y="3043"/>
                    <a:pt x="6272" y="2714"/>
                  </a:cubicBezTo>
                  <a:cubicBezTo>
                    <a:pt x="6272" y="2640"/>
                    <a:pt x="6227" y="2565"/>
                    <a:pt x="6153" y="2535"/>
                  </a:cubicBezTo>
                  <a:cubicBezTo>
                    <a:pt x="6108" y="2502"/>
                    <a:pt x="6047" y="2485"/>
                    <a:pt x="5987" y="2485"/>
                  </a:cubicBezTo>
                  <a:cubicBezTo>
                    <a:pt x="5967" y="2485"/>
                    <a:pt x="5947" y="2487"/>
                    <a:pt x="5928" y="2491"/>
                  </a:cubicBezTo>
                  <a:cubicBezTo>
                    <a:pt x="5421" y="2624"/>
                    <a:pt x="4958" y="2863"/>
                    <a:pt x="4555" y="3192"/>
                  </a:cubicBezTo>
                  <a:cubicBezTo>
                    <a:pt x="4495" y="3237"/>
                    <a:pt x="4451" y="3311"/>
                    <a:pt x="4451" y="3401"/>
                  </a:cubicBezTo>
                  <a:cubicBezTo>
                    <a:pt x="4451" y="3476"/>
                    <a:pt x="4481" y="3550"/>
                    <a:pt x="4540" y="3610"/>
                  </a:cubicBezTo>
                  <a:cubicBezTo>
                    <a:pt x="4764" y="3835"/>
                    <a:pt x="4809" y="4207"/>
                    <a:pt x="4614" y="4462"/>
                  </a:cubicBezTo>
                  <a:cubicBezTo>
                    <a:pt x="4487" y="4639"/>
                    <a:pt x="4288" y="4738"/>
                    <a:pt x="4081" y="4738"/>
                  </a:cubicBezTo>
                  <a:cubicBezTo>
                    <a:pt x="3975" y="4738"/>
                    <a:pt x="3866" y="4712"/>
                    <a:pt x="3764" y="4655"/>
                  </a:cubicBezTo>
                  <a:cubicBezTo>
                    <a:pt x="3727" y="4637"/>
                    <a:pt x="3679" y="4624"/>
                    <a:pt x="3630" y="4624"/>
                  </a:cubicBezTo>
                  <a:cubicBezTo>
                    <a:pt x="3600" y="4624"/>
                    <a:pt x="3568" y="4629"/>
                    <a:pt x="3539" y="4641"/>
                  </a:cubicBezTo>
                  <a:cubicBezTo>
                    <a:pt x="3465" y="4671"/>
                    <a:pt x="3405" y="4731"/>
                    <a:pt x="3376" y="4805"/>
                  </a:cubicBezTo>
                  <a:cubicBezTo>
                    <a:pt x="3241" y="5163"/>
                    <a:pt x="3167" y="5537"/>
                    <a:pt x="3137" y="5925"/>
                  </a:cubicBezTo>
                  <a:cubicBezTo>
                    <a:pt x="2808" y="6029"/>
                    <a:pt x="2569" y="6358"/>
                    <a:pt x="2569" y="6716"/>
                  </a:cubicBezTo>
                  <a:lnTo>
                    <a:pt x="2569" y="7717"/>
                  </a:lnTo>
                  <a:lnTo>
                    <a:pt x="2509" y="7717"/>
                  </a:lnTo>
                  <a:cubicBezTo>
                    <a:pt x="2002" y="7717"/>
                    <a:pt x="1508" y="7522"/>
                    <a:pt x="1136" y="7164"/>
                  </a:cubicBezTo>
                  <a:cubicBezTo>
                    <a:pt x="777" y="6806"/>
                    <a:pt x="568" y="6328"/>
                    <a:pt x="568" y="5820"/>
                  </a:cubicBezTo>
                  <a:cubicBezTo>
                    <a:pt x="553" y="5312"/>
                    <a:pt x="762" y="4820"/>
                    <a:pt x="1120" y="4446"/>
                  </a:cubicBezTo>
                  <a:cubicBezTo>
                    <a:pt x="1479" y="4088"/>
                    <a:pt x="1972" y="3879"/>
                    <a:pt x="2480" y="3879"/>
                  </a:cubicBezTo>
                  <a:cubicBezTo>
                    <a:pt x="2539" y="3879"/>
                    <a:pt x="2613" y="3894"/>
                    <a:pt x="2673" y="3894"/>
                  </a:cubicBezTo>
                  <a:cubicBezTo>
                    <a:pt x="2682" y="3895"/>
                    <a:pt x="2692" y="3896"/>
                    <a:pt x="2701" y="3896"/>
                  </a:cubicBezTo>
                  <a:cubicBezTo>
                    <a:pt x="2839" y="3896"/>
                    <a:pt x="2958" y="3796"/>
                    <a:pt x="2972" y="3655"/>
                  </a:cubicBezTo>
                  <a:cubicBezTo>
                    <a:pt x="3121" y="2222"/>
                    <a:pt x="4152" y="968"/>
                    <a:pt x="5526" y="549"/>
                  </a:cubicBezTo>
                  <a:cubicBezTo>
                    <a:pt x="5660" y="504"/>
                    <a:pt x="5749" y="340"/>
                    <a:pt x="5705" y="191"/>
                  </a:cubicBezTo>
                  <a:cubicBezTo>
                    <a:pt x="5668" y="80"/>
                    <a:pt x="5551" y="0"/>
                    <a:pt x="5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9"/>
            <p:cNvSpPr/>
            <p:nvPr/>
          </p:nvSpPr>
          <p:spPr>
            <a:xfrm>
              <a:off x="2583479" y="2237292"/>
              <a:ext cx="15756" cy="13853"/>
            </a:xfrm>
            <a:custGeom>
              <a:rect b="b" l="l" r="r" t="t"/>
              <a:pathLst>
                <a:path extrusionOk="0" h="553" w="629">
                  <a:moveTo>
                    <a:pt x="295" y="0"/>
                  </a:moveTo>
                  <a:cubicBezTo>
                    <a:pt x="252" y="0"/>
                    <a:pt x="208" y="11"/>
                    <a:pt x="166" y="35"/>
                  </a:cubicBezTo>
                  <a:cubicBezTo>
                    <a:pt x="46" y="109"/>
                    <a:pt x="1" y="258"/>
                    <a:pt x="46" y="393"/>
                  </a:cubicBezTo>
                  <a:cubicBezTo>
                    <a:pt x="96" y="500"/>
                    <a:pt x="200" y="552"/>
                    <a:pt x="303" y="552"/>
                  </a:cubicBezTo>
                  <a:cubicBezTo>
                    <a:pt x="417" y="552"/>
                    <a:pt x="530" y="489"/>
                    <a:pt x="568" y="364"/>
                  </a:cubicBezTo>
                  <a:cubicBezTo>
                    <a:pt x="629" y="172"/>
                    <a:pt x="469"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9"/>
            <p:cNvSpPr/>
            <p:nvPr/>
          </p:nvSpPr>
          <p:spPr>
            <a:xfrm>
              <a:off x="2608579" y="2237493"/>
              <a:ext cx="14980" cy="13727"/>
            </a:xfrm>
            <a:custGeom>
              <a:rect b="b" l="l" r="r" t="t"/>
              <a:pathLst>
                <a:path extrusionOk="0" h="548" w="598">
                  <a:moveTo>
                    <a:pt x="293" y="0"/>
                  </a:moveTo>
                  <a:cubicBezTo>
                    <a:pt x="190" y="0"/>
                    <a:pt x="88" y="53"/>
                    <a:pt x="44" y="161"/>
                  </a:cubicBezTo>
                  <a:cubicBezTo>
                    <a:pt x="0" y="280"/>
                    <a:pt x="44" y="430"/>
                    <a:pt x="149" y="505"/>
                  </a:cubicBezTo>
                  <a:cubicBezTo>
                    <a:pt x="192" y="533"/>
                    <a:pt x="244" y="548"/>
                    <a:pt x="296" y="548"/>
                  </a:cubicBezTo>
                  <a:cubicBezTo>
                    <a:pt x="355" y="548"/>
                    <a:pt x="415" y="529"/>
                    <a:pt x="462" y="489"/>
                  </a:cubicBezTo>
                  <a:cubicBezTo>
                    <a:pt x="567" y="415"/>
                    <a:pt x="597" y="296"/>
                    <a:pt x="552" y="176"/>
                  </a:cubicBezTo>
                  <a:cubicBezTo>
                    <a:pt x="514" y="60"/>
                    <a:pt x="403" y="0"/>
                    <a:pt x="2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9"/>
            <p:cNvSpPr/>
            <p:nvPr/>
          </p:nvSpPr>
          <p:spPr>
            <a:xfrm>
              <a:off x="2586485" y="2297613"/>
              <a:ext cx="65506" cy="77254"/>
            </a:xfrm>
            <a:custGeom>
              <a:rect b="b" l="l" r="r" t="t"/>
              <a:pathLst>
                <a:path extrusionOk="0" h="3084" w="2615">
                  <a:moveTo>
                    <a:pt x="1314" y="956"/>
                  </a:moveTo>
                  <a:lnTo>
                    <a:pt x="1673" y="1912"/>
                  </a:lnTo>
                  <a:lnTo>
                    <a:pt x="942" y="1912"/>
                  </a:lnTo>
                  <a:lnTo>
                    <a:pt x="1314" y="956"/>
                  </a:lnTo>
                  <a:close/>
                  <a:moveTo>
                    <a:pt x="1314" y="1"/>
                  </a:moveTo>
                  <a:cubicBezTo>
                    <a:pt x="1181" y="1"/>
                    <a:pt x="1046" y="90"/>
                    <a:pt x="1002" y="210"/>
                  </a:cubicBezTo>
                  <a:lnTo>
                    <a:pt x="1002" y="225"/>
                  </a:lnTo>
                  <a:lnTo>
                    <a:pt x="46" y="2704"/>
                  </a:lnTo>
                  <a:cubicBezTo>
                    <a:pt x="0" y="2853"/>
                    <a:pt x="60" y="3017"/>
                    <a:pt x="209" y="3062"/>
                  </a:cubicBezTo>
                  <a:cubicBezTo>
                    <a:pt x="242" y="3077"/>
                    <a:pt x="275" y="3083"/>
                    <a:pt x="309" y="3083"/>
                  </a:cubicBezTo>
                  <a:cubicBezTo>
                    <a:pt x="416" y="3083"/>
                    <a:pt x="522" y="3015"/>
                    <a:pt x="568" y="2913"/>
                  </a:cubicBezTo>
                  <a:lnTo>
                    <a:pt x="733" y="2465"/>
                  </a:lnTo>
                  <a:lnTo>
                    <a:pt x="1882" y="2465"/>
                  </a:lnTo>
                  <a:lnTo>
                    <a:pt x="2047" y="2913"/>
                  </a:lnTo>
                  <a:cubicBezTo>
                    <a:pt x="2080" y="3015"/>
                    <a:pt x="2184" y="3083"/>
                    <a:pt x="2298" y="3083"/>
                  </a:cubicBezTo>
                  <a:cubicBezTo>
                    <a:pt x="2333" y="3083"/>
                    <a:pt x="2370" y="3077"/>
                    <a:pt x="2405" y="3062"/>
                  </a:cubicBezTo>
                  <a:cubicBezTo>
                    <a:pt x="2539" y="3017"/>
                    <a:pt x="2614" y="2853"/>
                    <a:pt x="2554" y="2718"/>
                  </a:cubicBezTo>
                  <a:lnTo>
                    <a:pt x="1613" y="225"/>
                  </a:lnTo>
                  <a:lnTo>
                    <a:pt x="1613" y="210"/>
                  </a:lnTo>
                  <a:cubicBezTo>
                    <a:pt x="1569" y="90"/>
                    <a:pt x="1449"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9"/>
            <p:cNvSpPr/>
            <p:nvPr/>
          </p:nvSpPr>
          <p:spPr>
            <a:xfrm>
              <a:off x="2727141" y="2297613"/>
              <a:ext cx="13878" cy="77079"/>
            </a:xfrm>
            <a:custGeom>
              <a:rect b="b" l="l" r="r" t="t"/>
              <a:pathLst>
                <a:path extrusionOk="0" h="3077" w="554">
                  <a:moveTo>
                    <a:pt x="269" y="1"/>
                  </a:moveTo>
                  <a:cubicBezTo>
                    <a:pt x="119" y="1"/>
                    <a:pt x="0" y="136"/>
                    <a:pt x="0" y="285"/>
                  </a:cubicBezTo>
                  <a:lnTo>
                    <a:pt x="0" y="2808"/>
                  </a:lnTo>
                  <a:cubicBezTo>
                    <a:pt x="0" y="2957"/>
                    <a:pt x="119" y="3077"/>
                    <a:pt x="269" y="3077"/>
                  </a:cubicBezTo>
                  <a:cubicBezTo>
                    <a:pt x="418" y="3077"/>
                    <a:pt x="553" y="2957"/>
                    <a:pt x="553" y="2808"/>
                  </a:cubicBezTo>
                  <a:lnTo>
                    <a:pt x="553" y="285"/>
                  </a:lnTo>
                  <a:cubicBezTo>
                    <a:pt x="553" y="136"/>
                    <a:pt x="418" y="1"/>
                    <a:pt x="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9"/>
            <p:cNvSpPr/>
            <p:nvPr/>
          </p:nvSpPr>
          <p:spPr>
            <a:xfrm>
              <a:off x="2664290" y="2297613"/>
              <a:ext cx="49774" cy="77079"/>
            </a:xfrm>
            <a:custGeom>
              <a:rect b="b" l="l" r="r" t="t"/>
              <a:pathLst>
                <a:path extrusionOk="0" h="3077" w="1987">
                  <a:moveTo>
                    <a:pt x="986" y="554"/>
                  </a:moveTo>
                  <a:cubicBezTo>
                    <a:pt x="1225" y="554"/>
                    <a:pt x="1434" y="763"/>
                    <a:pt x="1434" y="986"/>
                  </a:cubicBezTo>
                  <a:cubicBezTo>
                    <a:pt x="1434" y="1225"/>
                    <a:pt x="1225" y="1434"/>
                    <a:pt x="986" y="1434"/>
                  </a:cubicBezTo>
                  <a:lnTo>
                    <a:pt x="568" y="1434"/>
                  </a:lnTo>
                  <a:cubicBezTo>
                    <a:pt x="568" y="1271"/>
                    <a:pt x="553" y="1091"/>
                    <a:pt x="553" y="986"/>
                  </a:cubicBezTo>
                  <a:lnTo>
                    <a:pt x="553" y="554"/>
                  </a:lnTo>
                  <a:close/>
                  <a:moveTo>
                    <a:pt x="285" y="1"/>
                  </a:moveTo>
                  <a:cubicBezTo>
                    <a:pt x="135" y="1"/>
                    <a:pt x="0" y="136"/>
                    <a:pt x="0" y="285"/>
                  </a:cubicBezTo>
                  <a:lnTo>
                    <a:pt x="0" y="2808"/>
                  </a:lnTo>
                  <a:cubicBezTo>
                    <a:pt x="0" y="2957"/>
                    <a:pt x="135" y="3077"/>
                    <a:pt x="285" y="3077"/>
                  </a:cubicBezTo>
                  <a:cubicBezTo>
                    <a:pt x="434" y="3077"/>
                    <a:pt x="553" y="2957"/>
                    <a:pt x="553" y="2808"/>
                  </a:cubicBezTo>
                  <a:lnTo>
                    <a:pt x="553" y="1987"/>
                  </a:lnTo>
                  <a:lnTo>
                    <a:pt x="986" y="1987"/>
                  </a:lnTo>
                  <a:cubicBezTo>
                    <a:pt x="1539" y="1987"/>
                    <a:pt x="1987" y="1539"/>
                    <a:pt x="1987" y="986"/>
                  </a:cubicBezTo>
                  <a:cubicBezTo>
                    <a:pt x="1987" y="449"/>
                    <a:pt x="1539" y="1"/>
                    <a:pt x="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9"/>
            <p:cNvSpPr/>
            <p:nvPr/>
          </p:nvSpPr>
          <p:spPr>
            <a:xfrm>
              <a:off x="2652191" y="2062869"/>
              <a:ext cx="14754" cy="13652"/>
            </a:xfrm>
            <a:custGeom>
              <a:rect b="b" l="l" r="r" t="t"/>
              <a:pathLst>
                <a:path extrusionOk="0" h="545" w="589">
                  <a:moveTo>
                    <a:pt x="289" y="0"/>
                  </a:moveTo>
                  <a:cubicBezTo>
                    <a:pt x="265" y="0"/>
                    <a:pt x="240" y="3"/>
                    <a:pt x="215" y="10"/>
                  </a:cubicBezTo>
                  <a:cubicBezTo>
                    <a:pt x="111" y="40"/>
                    <a:pt x="21" y="144"/>
                    <a:pt x="21" y="249"/>
                  </a:cubicBezTo>
                  <a:cubicBezTo>
                    <a:pt x="0" y="425"/>
                    <a:pt x="146" y="544"/>
                    <a:pt x="297" y="544"/>
                  </a:cubicBezTo>
                  <a:cubicBezTo>
                    <a:pt x="363" y="544"/>
                    <a:pt x="429" y="522"/>
                    <a:pt x="483" y="472"/>
                  </a:cubicBezTo>
                  <a:cubicBezTo>
                    <a:pt x="573" y="382"/>
                    <a:pt x="589" y="233"/>
                    <a:pt x="513" y="114"/>
                  </a:cubicBezTo>
                  <a:cubicBezTo>
                    <a:pt x="466" y="43"/>
                    <a:pt x="382" y="0"/>
                    <a:pt x="2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49"/>
          <p:cNvGrpSpPr/>
          <p:nvPr/>
        </p:nvGrpSpPr>
        <p:grpSpPr>
          <a:xfrm>
            <a:off x="3241091" y="2085164"/>
            <a:ext cx="354633" cy="303756"/>
            <a:chOff x="3241091" y="2085164"/>
            <a:chExt cx="354633" cy="303756"/>
          </a:xfrm>
        </p:grpSpPr>
        <p:sp>
          <p:nvSpPr>
            <p:cNvPr id="889" name="Google Shape;889;p49"/>
            <p:cNvSpPr/>
            <p:nvPr/>
          </p:nvSpPr>
          <p:spPr>
            <a:xfrm>
              <a:off x="3249308" y="2085164"/>
              <a:ext cx="346416" cy="303756"/>
            </a:xfrm>
            <a:custGeom>
              <a:rect b="b" l="l" r="r" t="t"/>
              <a:pathLst>
                <a:path extrusionOk="0" h="12126" w="13829">
                  <a:moveTo>
                    <a:pt x="8901" y="4868"/>
                  </a:moveTo>
                  <a:lnTo>
                    <a:pt x="8901" y="7944"/>
                  </a:lnTo>
                  <a:cubicBezTo>
                    <a:pt x="8632" y="8019"/>
                    <a:pt x="8393" y="8199"/>
                    <a:pt x="8243" y="8452"/>
                  </a:cubicBezTo>
                  <a:lnTo>
                    <a:pt x="7064" y="10513"/>
                  </a:lnTo>
                  <a:cubicBezTo>
                    <a:pt x="6870" y="10841"/>
                    <a:pt x="6870" y="11245"/>
                    <a:pt x="7049" y="11573"/>
                  </a:cubicBezTo>
                  <a:lnTo>
                    <a:pt x="3958" y="11573"/>
                  </a:lnTo>
                  <a:lnTo>
                    <a:pt x="3958" y="4868"/>
                  </a:lnTo>
                  <a:close/>
                  <a:moveTo>
                    <a:pt x="9185" y="8467"/>
                  </a:moveTo>
                  <a:cubicBezTo>
                    <a:pt x="9378" y="8467"/>
                    <a:pt x="9543" y="8557"/>
                    <a:pt x="9633" y="8721"/>
                  </a:cubicBezTo>
                  <a:lnTo>
                    <a:pt x="10827" y="10781"/>
                  </a:lnTo>
                  <a:cubicBezTo>
                    <a:pt x="10917" y="10946"/>
                    <a:pt x="10917" y="11140"/>
                    <a:pt x="10827" y="11305"/>
                  </a:cubicBezTo>
                  <a:cubicBezTo>
                    <a:pt x="10738" y="11468"/>
                    <a:pt x="10559" y="11573"/>
                    <a:pt x="10364" y="11573"/>
                  </a:cubicBezTo>
                  <a:lnTo>
                    <a:pt x="7990" y="11573"/>
                  </a:lnTo>
                  <a:cubicBezTo>
                    <a:pt x="7796" y="11573"/>
                    <a:pt x="7632" y="11468"/>
                    <a:pt x="7542" y="11305"/>
                  </a:cubicBezTo>
                  <a:cubicBezTo>
                    <a:pt x="7437" y="11155"/>
                    <a:pt x="7437" y="10946"/>
                    <a:pt x="7542" y="10781"/>
                  </a:cubicBezTo>
                  <a:lnTo>
                    <a:pt x="8721" y="8721"/>
                  </a:lnTo>
                  <a:cubicBezTo>
                    <a:pt x="8826" y="8557"/>
                    <a:pt x="8990" y="8467"/>
                    <a:pt x="9185" y="8467"/>
                  </a:cubicBezTo>
                  <a:close/>
                  <a:moveTo>
                    <a:pt x="6332" y="0"/>
                  </a:moveTo>
                  <a:cubicBezTo>
                    <a:pt x="5287" y="0"/>
                    <a:pt x="4271" y="388"/>
                    <a:pt x="3495" y="1091"/>
                  </a:cubicBezTo>
                  <a:cubicBezTo>
                    <a:pt x="2794" y="1732"/>
                    <a:pt x="2330" y="2584"/>
                    <a:pt x="2167" y="3510"/>
                  </a:cubicBezTo>
                  <a:cubicBezTo>
                    <a:pt x="1315" y="3524"/>
                    <a:pt x="538" y="3958"/>
                    <a:pt x="90" y="4675"/>
                  </a:cubicBezTo>
                  <a:cubicBezTo>
                    <a:pt x="16" y="4808"/>
                    <a:pt x="46" y="4973"/>
                    <a:pt x="180" y="5063"/>
                  </a:cubicBezTo>
                  <a:cubicBezTo>
                    <a:pt x="220" y="5087"/>
                    <a:pt x="266" y="5099"/>
                    <a:pt x="313" y="5099"/>
                  </a:cubicBezTo>
                  <a:cubicBezTo>
                    <a:pt x="407" y="5099"/>
                    <a:pt x="504" y="5053"/>
                    <a:pt x="554" y="4973"/>
                  </a:cubicBezTo>
                  <a:cubicBezTo>
                    <a:pt x="912" y="4406"/>
                    <a:pt x="1524" y="4062"/>
                    <a:pt x="2181" y="4062"/>
                  </a:cubicBezTo>
                  <a:cubicBezTo>
                    <a:pt x="2241" y="4062"/>
                    <a:pt x="2316" y="4077"/>
                    <a:pt x="2376" y="4077"/>
                  </a:cubicBezTo>
                  <a:cubicBezTo>
                    <a:pt x="2385" y="4078"/>
                    <a:pt x="2394" y="4079"/>
                    <a:pt x="2403" y="4079"/>
                  </a:cubicBezTo>
                  <a:cubicBezTo>
                    <a:pt x="2541" y="4079"/>
                    <a:pt x="2660" y="3978"/>
                    <a:pt x="2674" y="3838"/>
                  </a:cubicBezTo>
                  <a:cubicBezTo>
                    <a:pt x="2778" y="2942"/>
                    <a:pt x="3196" y="2106"/>
                    <a:pt x="3869" y="1509"/>
                  </a:cubicBezTo>
                  <a:cubicBezTo>
                    <a:pt x="4540" y="896"/>
                    <a:pt x="5422" y="553"/>
                    <a:pt x="6332" y="553"/>
                  </a:cubicBezTo>
                  <a:cubicBezTo>
                    <a:pt x="7035" y="553"/>
                    <a:pt x="7706" y="747"/>
                    <a:pt x="8289" y="1121"/>
                  </a:cubicBezTo>
                  <a:cubicBezTo>
                    <a:pt x="8856" y="1479"/>
                    <a:pt x="9319" y="1987"/>
                    <a:pt x="9617" y="2584"/>
                  </a:cubicBezTo>
                  <a:cubicBezTo>
                    <a:pt x="9667" y="2683"/>
                    <a:pt x="9768" y="2741"/>
                    <a:pt x="9877" y="2741"/>
                  </a:cubicBezTo>
                  <a:cubicBezTo>
                    <a:pt x="9900" y="2741"/>
                    <a:pt x="9923" y="2738"/>
                    <a:pt x="9946" y="2733"/>
                  </a:cubicBezTo>
                  <a:cubicBezTo>
                    <a:pt x="10170" y="2658"/>
                    <a:pt x="10394" y="2628"/>
                    <a:pt x="10633" y="2628"/>
                  </a:cubicBezTo>
                  <a:cubicBezTo>
                    <a:pt x="11305" y="2628"/>
                    <a:pt x="11992" y="2927"/>
                    <a:pt x="12484" y="3420"/>
                  </a:cubicBezTo>
                  <a:cubicBezTo>
                    <a:pt x="12992" y="3928"/>
                    <a:pt x="13276" y="4599"/>
                    <a:pt x="13276" y="5272"/>
                  </a:cubicBezTo>
                  <a:cubicBezTo>
                    <a:pt x="13276" y="6705"/>
                    <a:pt x="12066" y="7914"/>
                    <a:pt x="10633" y="7914"/>
                  </a:cubicBezTo>
                  <a:lnTo>
                    <a:pt x="9454" y="7914"/>
                  </a:lnTo>
                  <a:lnTo>
                    <a:pt x="9454" y="4599"/>
                  </a:lnTo>
                  <a:cubicBezTo>
                    <a:pt x="9454" y="4450"/>
                    <a:pt x="9334" y="4316"/>
                    <a:pt x="9185" y="4316"/>
                  </a:cubicBezTo>
                  <a:lnTo>
                    <a:pt x="3690" y="4316"/>
                  </a:lnTo>
                  <a:cubicBezTo>
                    <a:pt x="3525" y="4316"/>
                    <a:pt x="3405" y="4450"/>
                    <a:pt x="3405" y="4599"/>
                  </a:cubicBezTo>
                  <a:lnTo>
                    <a:pt x="3405" y="7914"/>
                  </a:lnTo>
                  <a:lnTo>
                    <a:pt x="2181" y="7914"/>
                  </a:lnTo>
                  <a:cubicBezTo>
                    <a:pt x="1524" y="7914"/>
                    <a:pt x="912" y="7571"/>
                    <a:pt x="554" y="7004"/>
                  </a:cubicBezTo>
                  <a:cubicBezTo>
                    <a:pt x="505" y="6917"/>
                    <a:pt x="414" y="6868"/>
                    <a:pt x="322" y="6868"/>
                  </a:cubicBezTo>
                  <a:cubicBezTo>
                    <a:pt x="272" y="6868"/>
                    <a:pt x="222" y="6883"/>
                    <a:pt x="180" y="6914"/>
                  </a:cubicBezTo>
                  <a:cubicBezTo>
                    <a:pt x="46" y="6988"/>
                    <a:pt x="1" y="7168"/>
                    <a:pt x="90" y="7287"/>
                  </a:cubicBezTo>
                  <a:cubicBezTo>
                    <a:pt x="538" y="8019"/>
                    <a:pt x="1330" y="8467"/>
                    <a:pt x="2181" y="8467"/>
                  </a:cubicBezTo>
                  <a:lnTo>
                    <a:pt x="3405" y="8467"/>
                  </a:lnTo>
                  <a:lnTo>
                    <a:pt x="3405" y="11842"/>
                  </a:lnTo>
                  <a:cubicBezTo>
                    <a:pt x="3405" y="12006"/>
                    <a:pt x="3525" y="12125"/>
                    <a:pt x="3690" y="12125"/>
                  </a:cubicBezTo>
                  <a:lnTo>
                    <a:pt x="10364" y="12125"/>
                  </a:lnTo>
                  <a:cubicBezTo>
                    <a:pt x="10768" y="12125"/>
                    <a:pt x="11111" y="11916"/>
                    <a:pt x="11305" y="11588"/>
                  </a:cubicBezTo>
                  <a:cubicBezTo>
                    <a:pt x="11499" y="11245"/>
                    <a:pt x="11499" y="10841"/>
                    <a:pt x="11305" y="10513"/>
                  </a:cubicBezTo>
                  <a:lnTo>
                    <a:pt x="10125" y="8467"/>
                  </a:lnTo>
                  <a:lnTo>
                    <a:pt x="10633" y="8467"/>
                  </a:lnTo>
                  <a:cubicBezTo>
                    <a:pt x="12365" y="8467"/>
                    <a:pt x="13828" y="7004"/>
                    <a:pt x="13828" y="5272"/>
                  </a:cubicBezTo>
                  <a:cubicBezTo>
                    <a:pt x="13828" y="4450"/>
                    <a:pt x="13485" y="3644"/>
                    <a:pt x="12873" y="3032"/>
                  </a:cubicBezTo>
                  <a:cubicBezTo>
                    <a:pt x="12275" y="2435"/>
                    <a:pt x="11455" y="2091"/>
                    <a:pt x="10633" y="2091"/>
                  </a:cubicBezTo>
                  <a:cubicBezTo>
                    <a:pt x="10424" y="2091"/>
                    <a:pt x="10215" y="2106"/>
                    <a:pt x="10021" y="2150"/>
                  </a:cubicBezTo>
                  <a:cubicBezTo>
                    <a:pt x="9663" y="1539"/>
                    <a:pt x="9185" y="1031"/>
                    <a:pt x="8588" y="657"/>
                  </a:cubicBezTo>
                  <a:cubicBezTo>
                    <a:pt x="7915" y="225"/>
                    <a:pt x="7138" y="0"/>
                    <a:pt x="6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9"/>
            <p:cNvSpPr/>
            <p:nvPr/>
          </p:nvSpPr>
          <p:spPr>
            <a:xfrm>
              <a:off x="3369398" y="2229552"/>
              <a:ext cx="43036" cy="13878"/>
            </a:xfrm>
            <a:custGeom>
              <a:rect b="b" l="l" r="r" t="t"/>
              <a:pathLst>
                <a:path extrusionOk="0" h="554" w="1718">
                  <a:moveTo>
                    <a:pt x="269" y="0"/>
                  </a:moveTo>
                  <a:cubicBezTo>
                    <a:pt x="120" y="0"/>
                    <a:pt x="1" y="119"/>
                    <a:pt x="1" y="269"/>
                  </a:cubicBezTo>
                  <a:cubicBezTo>
                    <a:pt x="1" y="418"/>
                    <a:pt x="120" y="553"/>
                    <a:pt x="269" y="553"/>
                  </a:cubicBezTo>
                  <a:lnTo>
                    <a:pt x="1449" y="553"/>
                  </a:lnTo>
                  <a:cubicBezTo>
                    <a:pt x="1598" y="553"/>
                    <a:pt x="1717" y="418"/>
                    <a:pt x="1717" y="269"/>
                  </a:cubicBezTo>
                  <a:cubicBezTo>
                    <a:pt x="1717" y="119"/>
                    <a:pt x="159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9"/>
            <p:cNvSpPr/>
            <p:nvPr/>
          </p:nvSpPr>
          <p:spPr>
            <a:xfrm>
              <a:off x="3369398" y="2270333"/>
              <a:ext cx="74098" cy="13853"/>
            </a:xfrm>
            <a:custGeom>
              <a:rect b="b" l="l" r="r" t="t"/>
              <a:pathLst>
                <a:path extrusionOk="0" h="553" w="2958">
                  <a:moveTo>
                    <a:pt x="269" y="0"/>
                  </a:moveTo>
                  <a:cubicBezTo>
                    <a:pt x="120" y="0"/>
                    <a:pt x="1" y="120"/>
                    <a:pt x="1" y="269"/>
                  </a:cubicBezTo>
                  <a:cubicBezTo>
                    <a:pt x="1" y="418"/>
                    <a:pt x="120" y="552"/>
                    <a:pt x="269" y="552"/>
                  </a:cubicBezTo>
                  <a:lnTo>
                    <a:pt x="2673" y="552"/>
                  </a:lnTo>
                  <a:cubicBezTo>
                    <a:pt x="2838" y="552"/>
                    <a:pt x="2957" y="418"/>
                    <a:pt x="2957" y="269"/>
                  </a:cubicBezTo>
                  <a:cubicBezTo>
                    <a:pt x="2957" y="120"/>
                    <a:pt x="2838" y="0"/>
                    <a:pt x="26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9"/>
            <p:cNvSpPr/>
            <p:nvPr/>
          </p:nvSpPr>
          <p:spPr>
            <a:xfrm>
              <a:off x="3369398" y="2300619"/>
              <a:ext cx="57239" cy="13878"/>
            </a:xfrm>
            <a:custGeom>
              <a:rect b="b" l="l" r="r" t="t"/>
              <a:pathLst>
                <a:path extrusionOk="0" h="554" w="2285">
                  <a:moveTo>
                    <a:pt x="269" y="0"/>
                  </a:moveTo>
                  <a:cubicBezTo>
                    <a:pt x="120" y="0"/>
                    <a:pt x="1" y="120"/>
                    <a:pt x="1" y="284"/>
                  </a:cubicBezTo>
                  <a:cubicBezTo>
                    <a:pt x="1" y="434"/>
                    <a:pt x="120" y="553"/>
                    <a:pt x="269" y="553"/>
                  </a:cubicBezTo>
                  <a:lnTo>
                    <a:pt x="2016" y="553"/>
                  </a:lnTo>
                  <a:cubicBezTo>
                    <a:pt x="2165" y="553"/>
                    <a:pt x="2285" y="434"/>
                    <a:pt x="2285" y="284"/>
                  </a:cubicBezTo>
                  <a:cubicBezTo>
                    <a:pt x="2285" y="120"/>
                    <a:pt x="2165" y="0"/>
                    <a:pt x="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9"/>
            <p:cNvSpPr/>
            <p:nvPr/>
          </p:nvSpPr>
          <p:spPr>
            <a:xfrm>
              <a:off x="3368270" y="2340248"/>
              <a:ext cx="35170" cy="13903"/>
            </a:xfrm>
            <a:custGeom>
              <a:rect b="b" l="l" r="r" t="t"/>
              <a:pathLst>
                <a:path extrusionOk="0" h="555" w="1404">
                  <a:moveTo>
                    <a:pt x="285" y="1"/>
                  </a:moveTo>
                  <a:cubicBezTo>
                    <a:pt x="135" y="1"/>
                    <a:pt x="0" y="120"/>
                    <a:pt x="0" y="270"/>
                  </a:cubicBezTo>
                  <a:cubicBezTo>
                    <a:pt x="0" y="419"/>
                    <a:pt x="135" y="554"/>
                    <a:pt x="285" y="554"/>
                  </a:cubicBezTo>
                  <a:lnTo>
                    <a:pt x="1135" y="554"/>
                  </a:lnTo>
                  <a:cubicBezTo>
                    <a:pt x="1284" y="554"/>
                    <a:pt x="1404" y="419"/>
                    <a:pt x="1404" y="270"/>
                  </a:cubicBezTo>
                  <a:cubicBezTo>
                    <a:pt x="1404" y="120"/>
                    <a:pt x="1284" y="1"/>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9"/>
            <p:cNvSpPr/>
            <p:nvPr/>
          </p:nvSpPr>
          <p:spPr>
            <a:xfrm>
              <a:off x="3472253" y="2310338"/>
              <a:ext cx="13878" cy="34068"/>
            </a:xfrm>
            <a:custGeom>
              <a:rect b="b" l="l" r="r" t="t"/>
              <a:pathLst>
                <a:path extrusionOk="0" h="1360" w="554">
                  <a:moveTo>
                    <a:pt x="285" y="0"/>
                  </a:moveTo>
                  <a:cubicBezTo>
                    <a:pt x="135" y="0"/>
                    <a:pt x="1" y="120"/>
                    <a:pt x="1" y="285"/>
                  </a:cubicBezTo>
                  <a:lnTo>
                    <a:pt x="1" y="1091"/>
                  </a:lnTo>
                  <a:cubicBezTo>
                    <a:pt x="1" y="1240"/>
                    <a:pt x="135" y="1360"/>
                    <a:pt x="285" y="1360"/>
                  </a:cubicBezTo>
                  <a:cubicBezTo>
                    <a:pt x="434" y="1360"/>
                    <a:pt x="554" y="1240"/>
                    <a:pt x="554" y="1091"/>
                  </a:cubicBezTo>
                  <a:lnTo>
                    <a:pt x="554" y="285"/>
                  </a:lnTo>
                  <a:cubicBezTo>
                    <a:pt x="554" y="120"/>
                    <a:pt x="434" y="0"/>
                    <a:pt x="2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9"/>
            <p:cNvSpPr/>
            <p:nvPr/>
          </p:nvSpPr>
          <p:spPr>
            <a:xfrm>
              <a:off x="3471176" y="2352297"/>
              <a:ext cx="15706" cy="13803"/>
            </a:xfrm>
            <a:custGeom>
              <a:rect b="b" l="l" r="r" t="t"/>
              <a:pathLst>
                <a:path extrusionOk="0" h="551" w="627">
                  <a:moveTo>
                    <a:pt x="334" y="1"/>
                  </a:moveTo>
                  <a:cubicBezTo>
                    <a:pt x="161" y="1"/>
                    <a:pt x="0" y="169"/>
                    <a:pt x="59" y="356"/>
                  </a:cubicBezTo>
                  <a:cubicBezTo>
                    <a:pt x="103" y="461"/>
                    <a:pt x="208" y="551"/>
                    <a:pt x="312" y="551"/>
                  </a:cubicBezTo>
                  <a:cubicBezTo>
                    <a:pt x="432" y="551"/>
                    <a:pt x="537" y="476"/>
                    <a:pt x="581" y="372"/>
                  </a:cubicBezTo>
                  <a:cubicBezTo>
                    <a:pt x="626" y="252"/>
                    <a:pt x="581" y="117"/>
                    <a:pt x="477" y="43"/>
                  </a:cubicBezTo>
                  <a:cubicBezTo>
                    <a:pt x="432" y="14"/>
                    <a:pt x="382" y="1"/>
                    <a:pt x="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9"/>
            <p:cNvSpPr/>
            <p:nvPr/>
          </p:nvSpPr>
          <p:spPr>
            <a:xfrm>
              <a:off x="3241091" y="2228249"/>
              <a:ext cx="15731" cy="13828"/>
            </a:xfrm>
            <a:custGeom>
              <a:rect b="b" l="l" r="r" t="t"/>
              <a:pathLst>
                <a:path extrusionOk="0" h="552" w="628">
                  <a:moveTo>
                    <a:pt x="321" y="1"/>
                  </a:moveTo>
                  <a:cubicBezTo>
                    <a:pt x="266" y="1"/>
                    <a:pt x="211" y="18"/>
                    <a:pt x="165" y="52"/>
                  </a:cubicBezTo>
                  <a:cubicBezTo>
                    <a:pt x="46" y="127"/>
                    <a:pt x="0" y="306"/>
                    <a:pt x="90" y="426"/>
                  </a:cubicBezTo>
                  <a:cubicBezTo>
                    <a:pt x="145" y="508"/>
                    <a:pt x="229" y="551"/>
                    <a:pt x="313" y="551"/>
                  </a:cubicBezTo>
                  <a:cubicBezTo>
                    <a:pt x="365" y="551"/>
                    <a:pt x="418" y="534"/>
                    <a:pt x="464" y="500"/>
                  </a:cubicBezTo>
                  <a:cubicBezTo>
                    <a:pt x="598" y="426"/>
                    <a:pt x="627" y="247"/>
                    <a:pt x="553" y="127"/>
                  </a:cubicBezTo>
                  <a:cubicBezTo>
                    <a:pt x="498" y="44"/>
                    <a:pt x="409"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49"/>
          <p:cNvGrpSpPr/>
          <p:nvPr/>
        </p:nvGrpSpPr>
        <p:grpSpPr>
          <a:xfrm>
            <a:off x="4009400" y="2094658"/>
            <a:ext cx="353531" cy="287900"/>
            <a:chOff x="4009400" y="2094658"/>
            <a:chExt cx="353531" cy="287900"/>
          </a:xfrm>
        </p:grpSpPr>
        <p:sp>
          <p:nvSpPr>
            <p:cNvPr id="898" name="Google Shape;898;p49"/>
            <p:cNvSpPr/>
            <p:nvPr/>
          </p:nvSpPr>
          <p:spPr>
            <a:xfrm>
              <a:off x="4009400" y="2094658"/>
              <a:ext cx="353531" cy="228957"/>
            </a:xfrm>
            <a:custGeom>
              <a:rect b="b" l="l" r="r" t="t"/>
              <a:pathLst>
                <a:path extrusionOk="0" h="9140" w="14113">
                  <a:moveTo>
                    <a:pt x="6620" y="548"/>
                  </a:moveTo>
                  <a:cubicBezTo>
                    <a:pt x="7298" y="548"/>
                    <a:pt x="7978" y="734"/>
                    <a:pt x="8572" y="1114"/>
                  </a:cubicBezTo>
                  <a:cubicBezTo>
                    <a:pt x="9139" y="1473"/>
                    <a:pt x="9603" y="1980"/>
                    <a:pt x="9901" y="2578"/>
                  </a:cubicBezTo>
                  <a:cubicBezTo>
                    <a:pt x="9948" y="2671"/>
                    <a:pt x="10039" y="2727"/>
                    <a:pt x="10140" y="2727"/>
                  </a:cubicBezTo>
                  <a:cubicBezTo>
                    <a:pt x="10170" y="2727"/>
                    <a:pt x="10200" y="2723"/>
                    <a:pt x="10230" y="2713"/>
                  </a:cubicBezTo>
                  <a:cubicBezTo>
                    <a:pt x="10453" y="2653"/>
                    <a:pt x="10678" y="2623"/>
                    <a:pt x="10917" y="2623"/>
                  </a:cubicBezTo>
                  <a:cubicBezTo>
                    <a:pt x="11588" y="2623"/>
                    <a:pt x="12261" y="2906"/>
                    <a:pt x="12768" y="3414"/>
                  </a:cubicBezTo>
                  <a:cubicBezTo>
                    <a:pt x="13261" y="3922"/>
                    <a:pt x="13559" y="4594"/>
                    <a:pt x="13559" y="5266"/>
                  </a:cubicBezTo>
                  <a:cubicBezTo>
                    <a:pt x="13559" y="6699"/>
                    <a:pt x="12350" y="7909"/>
                    <a:pt x="10917" y="7909"/>
                  </a:cubicBezTo>
                  <a:lnTo>
                    <a:pt x="9364" y="7909"/>
                  </a:lnTo>
                  <a:cubicBezTo>
                    <a:pt x="9348" y="7909"/>
                    <a:pt x="9348" y="7909"/>
                    <a:pt x="9348" y="7894"/>
                  </a:cubicBezTo>
                  <a:lnTo>
                    <a:pt x="9334" y="7894"/>
                  </a:lnTo>
                  <a:lnTo>
                    <a:pt x="9334" y="7879"/>
                  </a:lnTo>
                  <a:cubicBezTo>
                    <a:pt x="9125" y="7730"/>
                    <a:pt x="9065" y="7431"/>
                    <a:pt x="9199" y="7207"/>
                  </a:cubicBezTo>
                  <a:cubicBezTo>
                    <a:pt x="9296" y="7046"/>
                    <a:pt x="9470" y="6955"/>
                    <a:pt x="9643" y="6955"/>
                  </a:cubicBezTo>
                  <a:cubicBezTo>
                    <a:pt x="9711" y="6955"/>
                    <a:pt x="9779" y="6969"/>
                    <a:pt x="9842" y="6998"/>
                  </a:cubicBezTo>
                  <a:cubicBezTo>
                    <a:pt x="9870" y="7009"/>
                    <a:pt x="9901" y="7014"/>
                    <a:pt x="9933" y="7014"/>
                  </a:cubicBezTo>
                  <a:cubicBezTo>
                    <a:pt x="9983" y="7014"/>
                    <a:pt x="10034" y="7002"/>
                    <a:pt x="10081" y="6983"/>
                  </a:cubicBezTo>
                  <a:cubicBezTo>
                    <a:pt x="10140" y="6954"/>
                    <a:pt x="10200" y="6878"/>
                    <a:pt x="10214" y="6804"/>
                  </a:cubicBezTo>
                  <a:cubicBezTo>
                    <a:pt x="10290" y="6535"/>
                    <a:pt x="10319" y="6251"/>
                    <a:pt x="10319" y="5968"/>
                  </a:cubicBezTo>
                  <a:cubicBezTo>
                    <a:pt x="10319" y="5684"/>
                    <a:pt x="10290" y="5401"/>
                    <a:pt x="10214" y="5132"/>
                  </a:cubicBezTo>
                  <a:cubicBezTo>
                    <a:pt x="10180" y="5005"/>
                    <a:pt x="10067" y="4932"/>
                    <a:pt x="9948" y="4932"/>
                  </a:cubicBezTo>
                  <a:cubicBezTo>
                    <a:pt x="9912" y="4932"/>
                    <a:pt x="9876" y="4939"/>
                    <a:pt x="9842" y="4953"/>
                  </a:cubicBezTo>
                  <a:cubicBezTo>
                    <a:pt x="9780" y="4976"/>
                    <a:pt x="9716" y="4987"/>
                    <a:pt x="9653" y="4987"/>
                  </a:cubicBezTo>
                  <a:cubicBezTo>
                    <a:pt x="9473" y="4987"/>
                    <a:pt x="9299" y="4895"/>
                    <a:pt x="9199" y="4728"/>
                  </a:cubicBezTo>
                  <a:cubicBezTo>
                    <a:pt x="9155" y="4638"/>
                    <a:pt x="9125" y="4549"/>
                    <a:pt x="9125" y="4459"/>
                  </a:cubicBezTo>
                  <a:cubicBezTo>
                    <a:pt x="9139" y="4310"/>
                    <a:pt x="9199" y="4161"/>
                    <a:pt x="9334" y="4057"/>
                  </a:cubicBezTo>
                  <a:cubicBezTo>
                    <a:pt x="9468" y="3967"/>
                    <a:pt x="9468" y="3758"/>
                    <a:pt x="9364" y="3653"/>
                  </a:cubicBezTo>
                  <a:cubicBezTo>
                    <a:pt x="8960" y="3250"/>
                    <a:pt x="8452" y="2952"/>
                    <a:pt x="7915" y="2802"/>
                  </a:cubicBezTo>
                  <a:cubicBezTo>
                    <a:pt x="7896" y="2799"/>
                    <a:pt x="7877" y="2797"/>
                    <a:pt x="7858" y="2797"/>
                  </a:cubicBezTo>
                  <a:cubicBezTo>
                    <a:pt x="7715" y="2797"/>
                    <a:pt x="7583" y="2895"/>
                    <a:pt x="7556" y="3041"/>
                  </a:cubicBezTo>
                  <a:cubicBezTo>
                    <a:pt x="7526" y="3294"/>
                    <a:pt x="7303" y="3489"/>
                    <a:pt x="7049" y="3489"/>
                  </a:cubicBezTo>
                  <a:cubicBezTo>
                    <a:pt x="6795" y="3489"/>
                    <a:pt x="6571" y="3294"/>
                    <a:pt x="6541" y="3041"/>
                  </a:cubicBezTo>
                  <a:cubicBezTo>
                    <a:pt x="6515" y="2895"/>
                    <a:pt x="6383" y="2797"/>
                    <a:pt x="6250" y="2797"/>
                  </a:cubicBezTo>
                  <a:cubicBezTo>
                    <a:pt x="6233" y="2797"/>
                    <a:pt x="6215" y="2799"/>
                    <a:pt x="6198" y="2802"/>
                  </a:cubicBezTo>
                  <a:cubicBezTo>
                    <a:pt x="5645" y="2952"/>
                    <a:pt x="5137" y="3250"/>
                    <a:pt x="4735" y="3653"/>
                  </a:cubicBezTo>
                  <a:cubicBezTo>
                    <a:pt x="4630" y="3758"/>
                    <a:pt x="4645" y="3967"/>
                    <a:pt x="4765" y="4057"/>
                  </a:cubicBezTo>
                  <a:cubicBezTo>
                    <a:pt x="4974" y="4220"/>
                    <a:pt x="5033" y="4505"/>
                    <a:pt x="4898" y="4728"/>
                  </a:cubicBezTo>
                  <a:cubicBezTo>
                    <a:pt x="4799" y="4895"/>
                    <a:pt x="4626" y="4987"/>
                    <a:pt x="4445" y="4987"/>
                  </a:cubicBezTo>
                  <a:cubicBezTo>
                    <a:pt x="4382" y="4987"/>
                    <a:pt x="4319" y="4976"/>
                    <a:pt x="4257" y="4953"/>
                  </a:cubicBezTo>
                  <a:cubicBezTo>
                    <a:pt x="4219" y="4938"/>
                    <a:pt x="4178" y="4930"/>
                    <a:pt x="4139" y="4930"/>
                  </a:cubicBezTo>
                  <a:cubicBezTo>
                    <a:pt x="4099" y="4930"/>
                    <a:pt x="4062" y="4938"/>
                    <a:pt x="4032" y="4953"/>
                  </a:cubicBezTo>
                  <a:cubicBezTo>
                    <a:pt x="3958" y="4997"/>
                    <a:pt x="3898" y="5057"/>
                    <a:pt x="3883" y="5132"/>
                  </a:cubicBezTo>
                  <a:cubicBezTo>
                    <a:pt x="3809" y="5401"/>
                    <a:pt x="3779" y="5684"/>
                    <a:pt x="3779" y="5968"/>
                  </a:cubicBezTo>
                  <a:cubicBezTo>
                    <a:pt x="3779" y="6251"/>
                    <a:pt x="3809" y="6535"/>
                    <a:pt x="3883" y="6804"/>
                  </a:cubicBezTo>
                  <a:cubicBezTo>
                    <a:pt x="3919" y="6933"/>
                    <a:pt x="4038" y="7016"/>
                    <a:pt x="4160" y="7016"/>
                  </a:cubicBezTo>
                  <a:cubicBezTo>
                    <a:pt x="4192" y="7016"/>
                    <a:pt x="4225" y="7010"/>
                    <a:pt x="4257" y="6998"/>
                  </a:cubicBezTo>
                  <a:cubicBezTo>
                    <a:pt x="4321" y="6970"/>
                    <a:pt x="4388" y="6957"/>
                    <a:pt x="4454" y="6957"/>
                  </a:cubicBezTo>
                  <a:cubicBezTo>
                    <a:pt x="4636" y="6957"/>
                    <a:pt x="4811" y="7054"/>
                    <a:pt x="4898" y="7207"/>
                  </a:cubicBezTo>
                  <a:cubicBezTo>
                    <a:pt x="4944" y="7296"/>
                    <a:pt x="4974" y="7386"/>
                    <a:pt x="4974" y="7476"/>
                  </a:cubicBezTo>
                  <a:cubicBezTo>
                    <a:pt x="4958" y="7670"/>
                    <a:pt x="4869" y="7774"/>
                    <a:pt x="4749" y="7909"/>
                  </a:cubicBezTo>
                  <a:lnTo>
                    <a:pt x="2465" y="7909"/>
                  </a:lnTo>
                  <a:cubicBezTo>
                    <a:pt x="1404" y="7909"/>
                    <a:pt x="554" y="7043"/>
                    <a:pt x="554" y="5982"/>
                  </a:cubicBezTo>
                  <a:cubicBezTo>
                    <a:pt x="554" y="4923"/>
                    <a:pt x="1404" y="4057"/>
                    <a:pt x="2465" y="4057"/>
                  </a:cubicBezTo>
                  <a:cubicBezTo>
                    <a:pt x="2525" y="4057"/>
                    <a:pt x="2584" y="4057"/>
                    <a:pt x="2659" y="4071"/>
                  </a:cubicBezTo>
                  <a:cubicBezTo>
                    <a:pt x="2668" y="4072"/>
                    <a:pt x="2678" y="4072"/>
                    <a:pt x="2688" y="4072"/>
                  </a:cubicBezTo>
                  <a:cubicBezTo>
                    <a:pt x="2825" y="4072"/>
                    <a:pt x="2944" y="3971"/>
                    <a:pt x="2957" y="3818"/>
                  </a:cubicBezTo>
                  <a:cubicBezTo>
                    <a:pt x="3062" y="2922"/>
                    <a:pt x="3480" y="2100"/>
                    <a:pt x="4152" y="1488"/>
                  </a:cubicBezTo>
                  <a:cubicBezTo>
                    <a:pt x="4839" y="869"/>
                    <a:pt x="5728" y="548"/>
                    <a:pt x="6620" y="548"/>
                  </a:cubicBezTo>
                  <a:close/>
                  <a:moveTo>
                    <a:pt x="8020" y="3429"/>
                  </a:moveTo>
                  <a:cubicBezTo>
                    <a:pt x="8289" y="3519"/>
                    <a:pt x="8542" y="3668"/>
                    <a:pt x="8766" y="3862"/>
                  </a:cubicBezTo>
                  <a:cubicBezTo>
                    <a:pt x="8707" y="3967"/>
                    <a:pt x="8647" y="4071"/>
                    <a:pt x="8617" y="4190"/>
                  </a:cubicBezTo>
                  <a:cubicBezTo>
                    <a:pt x="8542" y="4459"/>
                    <a:pt x="8572" y="4758"/>
                    <a:pt x="8721" y="5012"/>
                  </a:cubicBezTo>
                  <a:cubicBezTo>
                    <a:pt x="8916" y="5347"/>
                    <a:pt x="9280" y="5537"/>
                    <a:pt x="9655" y="5537"/>
                  </a:cubicBezTo>
                  <a:cubicBezTo>
                    <a:pt x="9682" y="5537"/>
                    <a:pt x="9709" y="5536"/>
                    <a:pt x="9736" y="5534"/>
                  </a:cubicBezTo>
                  <a:cubicBezTo>
                    <a:pt x="9782" y="5819"/>
                    <a:pt x="9782" y="6117"/>
                    <a:pt x="9736" y="6400"/>
                  </a:cubicBezTo>
                  <a:cubicBezTo>
                    <a:pt x="9710" y="6398"/>
                    <a:pt x="9683" y="6397"/>
                    <a:pt x="9656" y="6397"/>
                  </a:cubicBezTo>
                  <a:cubicBezTo>
                    <a:pt x="9281" y="6397"/>
                    <a:pt x="8916" y="6590"/>
                    <a:pt x="8721" y="6938"/>
                  </a:cubicBezTo>
                  <a:cubicBezTo>
                    <a:pt x="8512" y="7296"/>
                    <a:pt x="8542" y="7744"/>
                    <a:pt x="8766" y="8088"/>
                  </a:cubicBezTo>
                  <a:cubicBezTo>
                    <a:pt x="8542" y="8268"/>
                    <a:pt x="8289" y="8417"/>
                    <a:pt x="8020" y="8521"/>
                  </a:cubicBezTo>
                  <a:cubicBezTo>
                    <a:pt x="7841" y="8148"/>
                    <a:pt x="7467" y="7909"/>
                    <a:pt x="7049" y="7909"/>
                  </a:cubicBezTo>
                  <a:cubicBezTo>
                    <a:pt x="6631" y="7909"/>
                    <a:pt x="6258" y="8148"/>
                    <a:pt x="6079" y="8521"/>
                  </a:cubicBezTo>
                  <a:cubicBezTo>
                    <a:pt x="5810" y="8417"/>
                    <a:pt x="5555" y="8268"/>
                    <a:pt x="5332" y="8088"/>
                  </a:cubicBezTo>
                  <a:cubicBezTo>
                    <a:pt x="5585" y="7714"/>
                    <a:pt x="5585" y="7222"/>
                    <a:pt x="5332" y="6864"/>
                  </a:cubicBezTo>
                  <a:cubicBezTo>
                    <a:pt x="5153" y="6609"/>
                    <a:pt x="4884" y="6446"/>
                    <a:pt x="4585" y="6416"/>
                  </a:cubicBezTo>
                  <a:cubicBezTo>
                    <a:pt x="4510" y="6400"/>
                    <a:pt x="4436" y="6400"/>
                    <a:pt x="4361" y="6400"/>
                  </a:cubicBezTo>
                  <a:cubicBezTo>
                    <a:pt x="4317" y="6117"/>
                    <a:pt x="4317" y="5819"/>
                    <a:pt x="4361" y="5534"/>
                  </a:cubicBezTo>
                  <a:cubicBezTo>
                    <a:pt x="4388" y="5536"/>
                    <a:pt x="4415" y="5537"/>
                    <a:pt x="4442" y="5537"/>
                  </a:cubicBezTo>
                  <a:cubicBezTo>
                    <a:pt x="4818" y="5537"/>
                    <a:pt x="5181" y="5347"/>
                    <a:pt x="5376" y="5012"/>
                  </a:cubicBezTo>
                  <a:cubicBezTo>
                    <a:pt x="5511" y="4773"/>
                    <a:pt x="5541" y="4519"/>
                    <a:pt x="5496" y="4266"/>
                  </a:cubicBezTo>
                  <a:cubicBezTo>
                    <a:pt x="5466" y="4131"/>
                    <a:pt x="5422" y="3981"/>
                    <a:pt x="5332" y="3862"/>
                  </a:cubicBezTo>
                  <a:cubicBezTo>
                    <a:pt x="5555" y="3668"/>
                    <a:pt x="5810" y="3519"/>
                    <a:pt x="6079" y="3429"/>
                  </a:cubicBezTo>
                  <a:cubicBezTo>
                    <a:pt x="6258" y="3788"/>
                    <a:pt x="6631" y="4041"/>
                    <a:pt x="7049" y="4041"/>
                  </a:cubicBezTo>
                  <a:cubicBezTo>
                    <a:pt x="7467" y="4041"/>
                    <a:pt x="7841" y="3788"/>
                    <a:pt x="8020" y="3429"/>
                  </a:cubicBezTo>
                  <a:close/>
                  <a:moveTo>
                    <a:pt x="6610" y="0"/>
                  </a:moveTo>
                  <a:cubicBezTo>
                    <a:pt x="5970" y="0"/>
                    <a:pt x="5330" y="141"/>
                    <a:pt x="4749" y="427"/>
                  </a:cubicBezTo>
                  <a:cubicBezTo>
                    <a:pt x="4406" y="592"/>
                    <a:pt x="4078" y="816"/>
                    <a:pt x="3779" y="1085"/>
                  </a:cubicBezTo>
                  <a:cubicBezTo>
                    <a:pt x="3077" y="1727"/>
                    <a:pt x="2599" y="2578"/>
                    <a:pt x="2449" y="3504"/>
                  </a:cubicBezTo>
                  <a:cubicBezTo>
                    <a:pt x="1091" y="3519"/>
                    <a:pt x="1" y="4624"/>
                    <a:pt x="1" y="5982"/>
                  </a:cubicBezTo>
                  <a:cubicBezTo>
                    <a:pt x="1" y="7342"/>
                    <a:pt x="1106" y="8447"/>
                    <a:pt x="2465" y="8447"/>
                  </a:cubicBezTo>
                  <a:lnTo>
                    <a:pt x="4914" y="8447"/>
                  </a:lnTo>
                  <a:cubicBezTo>
                    <a:pt x="5287" y="8775"/>
                    <a:pt x="5720" y="8999"/>
                    <a:pt x="6198" y="9134"/>
                  </a:cubicBezTo>
                  <a:cubicBezTo>
                    <a:pt x="6218" y="9137"/>
                    <a:pt x="6238" y="9139"/>
                    <a:pt x="6257" y="9139"/>
                  </a:cubicBezTo>
                  <a:cubicBezTo>
                    <a:pt x="6312" y="9139"/>
                    <a:pt x="6367" y="9126"/>
                    <a:pt x="6421" y="9104"/>
                  </a:cubicBezTo>
                  <a:cubicBezTo>
                    <a:pt x="6481" y="9058"/>
                    <a:pt x="6527" y="8984"/>
                    <a:pt x="6541" y="8909"/>
                  </a:cubicBezTo>
                  <a:cubicBezTo>
                    <a:pt x="6571" y="8640"/>
                    <a:pt x="6795" y="8447"/>
                    <a:pt x="7049" y="8447"/>
                  </a:cubicBezTo>
                  <a:cubicBezTo>
                    <a:pt x="7303" y="8447"/>
                    <a:pt x="7526" y="8640"/>
                    <a:pt x="7556" y="8909"/>
                  </a:cubicBezTo>
                  <a:cubicBezTo>
                    <a:pt x="7572" y="8984"/>
                    <a:pt x="7616" y="9058"/>
                    <a:pt x="7691" y="9104"/>
                  </a:cubicBezTo>
                  <a:cubicBezTo>
                    <a:pt x="7735" y="9126"/>
                    <a:pt x="7795" y="9139"/>
                    <a:pt x="7853" y="9139"/>
                  </a:cubicBezTo>
                  <a:cubicBezTo>
                    <a:pt x="7874" y="9139"/>
                    <a:pt x="7895" y="9137"/>
                    <a:pt x="7915" y="9134"/>
                  </a:cubicBezTo>
                  <a:cubicBezTo>
                    <a:pt x="8378" y="8999"/>
                    <a:pt x="8811" y="8775"/>
                    <a:pt x="9185" y="8447"/>
                  </a:cubicBezTo>
                  <a:lnTo>
                    <a:pt x="10917" y="8447"/>
                  </a:lnTo>
                  <a:cubicBezTo>
                    <a:pt x="12649" y="8447"/>
                    <a:pt x="14112" y="6998"/>
                    <a:pt x="14112" y="5266"/>
                  </a:cubicBezTo>
                  <a:cubicBezTo>
                    <a:pt x="14112" y="4445"/>
                    <a:pt x="13754" y="3623"/>
                    <a:pt x="13157" y="3026"/>
                  </a:cubicBezTo>
                  <a:cubicBezTo>
                    <a:pt x="12559" y="2428"/>
                    <a:pt x="11737" y="2070"/>
                    <a:pt x="10917" y="2070"/>
                  </a:cubicBezTo>
                  <a:cubicBezTo>
                    <a:pt x="10708" y="2070"/>
                    <a:pt x="10499" y="2100"/>
                    <a:pt x="10290" y="2130"/>
                  </a:cubicBezTo>
                  <a:cubicBezTo>
                    <a:pt x="9946" y="1532"/>
                    <a:pt x="9453" y="1010"/>
                    <a:pt x="8870" y="637"/>
                  </a:cubicBezTo>
                  <a:cubicBezTo>
                    <a:pt x="8193" y="216"/>
                    <a:pt x="7402" y="0"/>
                    <a:pt x="6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9"/>
            <p:cNvSpPr/>
            <p:nvPr/>
          </p:nvSpPr>
          <p:spPr>
            <a:xfrm>
              <a:off x="4032972" y="2336515"/>
              <a:ext cx="297394" cy="46042"/>
            </a:xfrm>
            <a:custGeom>
              <a:rect b="b" l="l" r="r" t="t"/>
              <a:pathLst>
                <a:path extrusionOk="0" h="1838" w="11872">
                  <a:moveTo>
                    <a:pt x="10961" y="554"/>
                  </a:moveTo>
                  <a:cubicBezTo>
                    <a:pt x="11155" y="554"/>
                    <a:pt x="11320" y="717"/>
                    <a:pt x="11320" y="912"/>
                  </a:cubicBezTo>
                  <a:cubicBezTo>
                    <a:pt x="11320" y="1091"/>
                    <a:pt x="11230" y="1285"/>
                    <a:pt x="10961" y="1285"/>
                  </a:cubicBezTo>
                  <a:lnTo>
                    <a:pt x="9064" y="1285"/>
                  </a:lnTo>
                  <a:lnTo>
                    <a:pt x="9064" y="554"/>
                  </a:lnTo>
                  <a:close/>
                  <a:moveTo>
                    <a:pt x="911" y="1"/>
                  </a:moveTo>
                  <a:cubicBezTo>
                    <a:pt x="403" y="1"/>
                    <a:pt x="1" y="404"/>
                    <a:pt x="1" y="912"/>
                  </a:cubicBezTo>
                  <a:cubicBezTo>
                    <a:pt x="1" y="1420"/>
                    <a:pt x="403" y="1838"/>
                    <a:pt x="911" y="1838"/>
                  </a:cubicBezTo>
                  <a:lnTo>
                    <a:pt x="3360" y="1838"/>
                  </a:lnTo>
                  <a:cubicBezTo>
                    <a:pt x="3509" y="1838"/>
                    <a:pt x="3629" y="1703"/>
                    <a:pt x="3629" y="1554"/>
                  </a:cubicBezTo>
                  <a:cubicBezTo>
                    <a:pt x="3629" y="1404"/>
                    <a:pt x="3509" y="1285"/>
                    <a:pt x="3360" y="1285"/>
                  </a:cubicBezTo>
                  <a:lnTo>
                    <a:pt x="911" y="1285"/>
                  </a:lnTo>
                  <a:cubicBezTo>
                    <a:pt x="718" y="1285"/>
                    <a:pt x="553" y="1121"/>
                    <a:pt x="553" y="912"/>
                  </a:cubicBezTo>
                  <a:cubicBezTo>
                    <a:pt x="553" y="673"/>
                    <a:pt x="732" y="554"/>
                    <a:pt x="911" y="554"/>
                  </a:cubicBezTo>
                  <a:lnTo>
                    <a:pt x="8512" y="554"/>
                  </a:lnTo>
                  <a:lnTo>
                    <a:pt x="8512" y="1285"/>
                  </a:lnTo>
                  <a:lnTo>
                    <a:pt x="5779" y="1285"/>
                  </a:lnTo>
                  <a:cubicBezTo>
                    <a:pt x="5630" y="1285"/>
                    <a:pt x="5510" y="1404"/>
                    <a:pt x="5510" y="1554"/>
                  </a:cubicBezTo>
                  <a:cubicBezTo>
                    <a:pt x="5510" y="1703"/>
                    <a:pt x="5630" y="1838"/>
                    <a:pt x="5779" y="1838"/>
                  </a:cubicBezTo>
                  <a:lnTo>
                    <a:pt x="10961" y="1838"/>
                  </a:lnTo>
                  <a:cubicBezTo>
                    <a:pt x="11483" y="1838"/>
                    <a:pt x="11872" y="1450"/>
                    <a:pt x="11872" y="912"/>
                  </a:cubicBezTo>
                  <a:cubicBezTo>
                    <a:pt x="11872" y="404"/>
                    <a:pt x="11469" y="1"/>
                    <a:pt x="10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9"/>
            <p:cNvSpPr/>
            <p:nvPr/>
          </p:nvSpPr>
          <p:spPr>
            <a:xfrm>
              <a:off x="4154540" y="2212718"/>
              <a:ext cx="62850" cy="63226"/>
            </a:xfrm>
            <a:custGeom>
              <a:rect b="b" l="l" r="r" t="t"/>
              <a:pathLst>
                <a:path extrusionOk="0" h="2524" w="2509">
                  <a:moveTo>
                    <a:pt x="1255" y="553"/>
                  </a:moveTo>
                  <a:cubicBezTo>
                    <a:pt x="1643" y="553"/>
                    <a:pt x="1957" y="867"/>
                    <a:pt x="1957" y="1255"/>
                  </a:cubicBezTo>
                  <a:cubicBezTo>
                    <a:pt x="1957" y="1315"/>
                    <a:pt x="1957" y="1374"/>
                    <a:pt x="1942" y="1434"/>
                  </a:cubicBezTo>
                  <a:cubicBezTo>
                    <a:pt x="1867" y="1747"/>
                    <a:pt x="1569" y="1972"/>
                    <a:pt x="1255" y="1972"/>
                  </a:cubicBezTo>
                  <a:cubicBezTo>
                    <a:pt x="866" y="1972"/>
                    <a:pt x="553" y="1643"/>
                    <a:pt x="553" y="1255"/>
                  </a:cubicBezTo>
                  <a:cubicBezTo>
                    <a:pt x="553" y="867"/>
                    <a:pt x="866" y="553"/>
                    <a:pt x="1255" y="553"/>
                  </a:cubicBezTo>
                  <a:close/>
                  <a:moveTo>
                    <a:pt x="1255" y="1"/>
                  </a:moveTo>
                  <a:cubicBezTo>
                    <a:pt x="568" y="1"/>
                    <a:pt x="0" y="568"/>
                    <a:pt x="0" y="1255"/>
                  </a:cubicBezTo>
                  <a:cubicBezTo>
                    <a:pt x="0" y="1956"/>
                    <a:pt x="568" y="2524"/>
                    <a:pt x="1255" y="2524"/>
                  </a:cubicBezTo>
                  <a:cubicBezTo>
                    <a:pt x="1942" y="2524"/>
                    <a:pt x="2509" y="1942"/>
                    <a:pt x="2509" y="1255"/>
                  </a:cubicBezTo>
                  <a:cubicBezTo>
                    <a:pt x="2509" y="568"/>
                    <a:pt x="1957" y="1"/>
                    <a:pt x="12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9"/>
            <p:cNvSpPr/>
            <p:nvPr/>
          </p:nvSpPr>
          <p:spPr>
            <a:xfrm>
              <a:off x="4139510" y="2368629"/>
              <a:ext cx="15431" cy="13702"/>
            </a:xfrm>
            <a:custGeom>
              <a:rect b="b" l="l" r="r" t="t"/>
              <a:pathLst>
                <a:path extrusionOk="0" h="547" w="616">
                  <a:moveTo>
                    <a:pt x="305" y="0"/>
                  </a:moveTo>
                  <a:cubicBezTo>
                    <a:pt x="175" y="0"/>
                    <a:pt x="51" y="85"/>
                    <a:pt x="33" y="227"/>
                  </a:cubicBezTo>
                  <a:cubicBezTo>
                    <a:pt x="1" y="410"/>
                    <a:pt x="155" y="547"/>
                    <a:pt x="311" y="547"/>
                  </a:cubicBezTo>
                  <a:cubicBezTo>
                    <a:pt x="371" y="547"/>
                    <a:pt x="431" y="527"/>
                    <a:pt x="481" y="481"/>
                  </a:cubicBezTo>
                  <a:cubicBezTo>
                    <a:pt x="586" y="391"/>
                    <a:pt x="616" y="242"/>
                    <a:pt x="541" y="122"/>
                  </a:cubicBezTo>
                  <a:cubicBezTo>
                    <a:pt x="481" y="38"/>
                    <a:pt x="392" y="0"/>
                    <a:pt x="3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9"/>
          <p:cNvGrpSpPr/>
          <p:nvPr/>
        </p:nvGrpSpPr>
        <p:grpSpPr>
          <a:xfrm>
            <a:off x="4763505" y="2089272"/>
            <a:ext cx="341156" cy="353506"/>
            <a:chOff x="4763505" y="2089272"/>
            <a:chExt cx="341156" cy="353506"/>
          </a:xfrm>
        </p:grpSpPr>
        <p:sp>
          <p:nvSpPr>
            <p:cNvPr id="903" name="Google Shape;903;p49"/>
            <p:cNvSpPr/>
            <p:nvPr/>
          </p:nvSpPr>
          <p:spPr>
            <a:xfrm>
              <a:off x="4763505" y="2089272"/>
              <a:ext cx="341156" cy="353506"/>
            </a:xfrm>
            <a:custGeom>
              <a:rect b="b" l="l" r="r" t="t"/>
              <a:pathLst>
                <a:path extrusionOk="0" h="14112" w="13619">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9"/>
            <p:cNvSpPr/>
            <p:nvPr/>
          </p:nvSpPr>
          <p:spPr>
            <a:xfrm>
              <a:off x="4899301" y="2184512"/>
              <a:ext cx="25075" cy="32340"/>
            </a:xfrm>
            <a:custGeom>
              <a:rect b="b" l="l" r="r" t="t"/>
              <a:pathLst>
                <a:path extrusionOk="0" h="1291" w="1001">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9"/>
            <p:cNvSpPr/>
            <p:nvPr/>
          </p:nvSpPr>
          <p:spPr>
            <a:xfrm>
              <a:off x="5018239" y="2356731"/>
              <a:ext cx="55386" cy="55386"/>
            </a:xfrm>
            <a:custGeom>
              <a:rect b="b" l="l" r="r" t="t"/>
              <a:pathLst>
                <a:path extrusionOk="0" h="2211" w="2211">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9"/>
            <p:cNvSpPr/>
            <p:nvPr/>
          </p:nvSpPr>
          <p:spPr>
            <a:xfrm>
              <a:off x="4907142" y="2403624"/>
              <a:ext cx="14629" cy="13903"/>
            </a:xfrm>
            <a:custGeom>
              <a:rect b="b" l="l" r="r" t="t"/>
              <a:pathLst>
                <a:path extrusionOk="0" h="555" w="584">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49"/>
          <p:cNvGrpSpPr/>
          <p:nvPr/>
        </p:nvGrpSpPr>
        <p:grpSpPr>
          <a:xfrm>
            <a:off x="5515005" y="2086642"/>
            <a:ext cx="354232" cy="320214"/>
            <a:chOff x="5515005" y="2086642"/>
            <a:chExt cx="354232" cy="320214"/>
          </a:xfrm>
        </p:grpSpPr>
        <p:sp>
          <p:nvSpPr>
            <p:cNvPr id="908" name="Google Shape;908;p49"/>
            <p:cNvSpPr/>
            <p:nvPr/>
          </p:nvSpPr>
          <p:spPr>
            <a:xfrm>
              <a:off x="5515005" y="2086642"/>
              <a:ext cx="345264" cy="320214"/>
            </a:xfrm>
            <a:custGeom>
              <a:rect b="b" l="l" r="r" t="t"/>
              <a:pathLst>
                <a:path extrusionOk="0" h="12783" w="13783">
                  <a:moveTo>
                    <a:pt x="1508" y="4749"/>
                  </a:moveTo>
                  <a:lnTo>
                    <a:pt x="2016" y="5273"/>
                  </a:lnTo>
                  <a:cubicBezTo>
                    <a:pt x="2135" y="5392"/>
                    <a:pt x="2195" y="5556"/>
                    <a:pt x="2195" y="5721"/>
                  </a:cubicBezTo>
                  <a:lnTo>
                    <a:pt x="2195" y="6302"/>
                  </a:lnTo>
                  <a:cubicBezTo>
                    <a:pt x="2195" y="6527"/>
                    <a:pt x="2284" y="6750"/>
                    <a:pt x="2449" y="6900"/>
                  </a:cubicBezTo>
                  <a:cubicBezTo>
                    <a:pt x="2619" y="7077"/>
                    <a:pt x="2840" y="7163"/>
                    <a:pt x="3060" y="7163"/>
                  </a:cubicBezTo>
                  <a:cubicBezTo>
                    <a:pt x="3285" y="7163"/>
                    <a:pt x="3508" y="7073"/>
                    <a:pt x="3674" y="6900"/>
                  </a:cubicBezTo>
                  <a:cubicBezTo>
                    <a:pt x="3733" y="6840"/>
                    <a:pt x="3808" y="6810"/>
                    <a:pt x="3883" y="6810"/>
                  </a:cubicBezTo>
                  <a:cubicBezTo>
                    <a:pt x="3957" y="6810"/>
                    <a:pt x="4032" y="6840"/>
                    <a:pt x="4092" y="6900"/>
                  </a:cubicBezTo>
                  <a:lnTo>
                    <a:pt x="4883" y="7692"/>
                  </a:lnTo>
                  <a:cubicBezTo>
                    <a:pt x="4928" y="7736"/>
                    <a:pt x="4958" y="7811"/>
                    <a:pt x="4958" y="7885"/>
                  </a:cubicBezTo>
                  <a:lnTo>
                    <a:pt x="4958" y="9050"/>
                  </a:lnTo>
                  <a:cubicBezTo>
                    <a:pt x="4958" y="9199"/>
                    <a:pt x="4838" y="9334"/>
                    <a:pt x="4674" y="9334"/>
                  </a:cubicBezTo>
                  <a:lnTo>
                    <a:pt x="3957" y="9334"/>
                  </a:lnTo>
                  <a:cubicBezTo>
                    <a:pt x="3733" y="9334"/>
                    <a:pt x="3524" y="9424"/>
                    <a:pt x="3359" y="9587"/>
                  </a:cubicBezTo>
                  <a:lnTo>
                    <a:pt x="2001" y="10947"/>
                  </a:lnTo>
                  <a:lnTo>
                    <a:pt x="1687" y="10633"/>
                  </a:lnTo>
                  <a:cubicBezTo>
                    <a:pt x="1046" y="9886"/>
                    <a:pt x="657" y="8960"/>
                    <a:pt x="568" y="7975"/>
                  </a:cubicBezTo>
                  <a:cubicBezTo>
                    <a:pt x="552" y="7811"/>
                    <a:pt x="552" y="7646"/>
                    <a:pt x="552" y="7497"/>
                  </a:cubicBezTo>
                  <a:cubicBezTo>
                    <a:pt x="568" y="6497"/>
                    <a:pt x="911" y="5526"/>
                    <a:pt x="1508" y="4749"/>
                  </a:cubicBezTo>
                  <a:close/>
                  <a:moveTo>
                    <a:pt x="8779" y="7426"/>
                  </a:moveTo>
                  <a:cubicBezTo>
                    <a:pt x="8825" y="7426"/>
                    <a:pt x="8870" y="7445"/>
                    <a:pt x="8900" y="7483"/>
                  </a:cubicBezTo>
                  <a:lnTo>
                    <a:pt x="9796" y="8379"/>
                  </a:lnTo>
                  <a:cubicBezTo>
                    <a:pt x="9647" y="9259"/>
                    <a:pt x="9229" y="10081"/>
                    <a:pt x="8616" y="10738"/>
                  </a:cubicBezTo>
                  <a:cubicBezTo>
                    <a:pt x="8018" y="11395"/>
                    <a:pt x="7228" y="11857"/>
                    <a:pt x="6376" y="12082"/>
                  </a:cubicBezTo>
                  <a:lnTo>
                    <a:pt x="6376" y="11200"/>
                  </a:lnTo>
                  <a:cubicBezTo>
                    <a:pt x="6376" y="11140"/>
                    <a:pt x="6391" y="11096"/>
                    <a:pt x="6421" y="11066"/>
                  </a:cubicBezTo>
                  <a:lnTo>
                    <a:pt x="7122" y="10364"/>
                  </a:lnTo>
                  <a:cubicBezTo>
                    <a:pt x="7168" y="10334"/>
                    <a:pt x="7212" y="10320"/>
                    <a:pt x="7257" y="10320"/>
                  </a:cubicBezTo>
                  <a:lnTo>
                    <a:pt x="7526" y="10320"/>
                  </a:lnTo>
                  <a:cubicBezTo>
                    <a:pt x="7929" y="10320"/>
                    <a:pt x="8257" y="9991"/>
                    <a:pt x="8257" y="9587"/>
                  </a:cubicBezTo>
                  <a:lnTo>
                    <a:pt x="8257" y="7960"/>
                  </a:lnTo>
                  <a:cubicBezTo>
                    <a:pt x="8257" y="7915"/>
                    <a:pt x="8273" y="7855"/>
                    <a:pt x="8303" y="7825"/>
                  </a:cubicBezTo>
                  <a:lnTo>
                    <a:pt x="8646" y="7483"/>
                  </a:lnTo>
                  <a:cubicBezTo>
                    <a:pt x="8683" y="7445"/>
                    <a:pt x="8732" y="7426"/>
                    <a:pt x="8779" y="7426"/>
                  </a:cubicBezTo>
                  <a:close/>
                  <a:moveTo>
                    <a:pt x="4719" y="2943"/>
                  </a:moveTo>
                  <a:cubicBezTo>
                    <a:pt x="4361" y="3286"/>
                    <a:pt x="4166" y="3749"/>
                    <a:pt x="4166" y="4242"/>
                  </a:cubicBezTo>
                  <a:cubicBezTo>
                    <a:pt x="4166" y="5227"/>
                    <a:pt x="4972" y="6034"/>
                    <a:pt x="5958" y="6034"/>
                  </a:cubicBezTo>
                  <a:lnTo>
                    <a:pt x="9601" y="6034"/>
                  </a:lnTo>
                  <a:cubicBezTo>
                    <a:pt x="9796" y="6571"/>
                    <a:pt x="9870" y="7124"/>
                    <a:pt x="9870" y="7662"/>
                  </a:cubicBezTo>
                  <a:lnTo>
                    <a:pt x="9288" y="7094"/>
                  </a:lnTo>
                  <a:cubicBezTo>
                    <a:pt x="9146" y="6952"/>
                    <a:pt x="8959" y="6881"/>
                    <a:pt x="8773" y="6881"/>
                  </a:cubicBezTo>
                  <a:cubicBezTo>
                    <a:pt x="8586" y="6881"/>
                    <a:pt x="8399" y="6952"/>
                    <a:pt x="8257" y="7094"/>
                  </a:cubicBezTo>
                  <a:lnTo>
                    <a:pt x="7914" y="7437"/>
                  </a:lnTo>
                  <a:cubicBezTo>
                    <a:pt x="7780" y="7572"/>
                    <a:pt x="7705" y="7766"/>
                    <a:pt x="7705" y="7960"/>
                  </a:cubicBezTo>
                  <a:lnTo>
                    <a:pt x="7705" y="9587"/>
                  </a:lnTo>
                  <a:cubicBezTo>
                    <a:pt x="7705" y="9677"/>
                    <a:pt x="7616" y="9767"/>
                    <a:pt x="7526" y="9767"/>
                  </a:cubicBezTo>
                  <a:lnTo>
                    <a:pt x="7257" y="9767"/>
                  </a:lnTo>
                  <a:cubicBezTo>
                    <a:pt x="7063" y="9767"/>
                    <a:pt x="6884" y="9842"/>
                    <a:pt x="6734" y="9976"/>
                  </a:cubicBezTo>
                  <a:lnTo>
                    <a:pt x="6033" y="10678"/>
                  </a:lnTo>
                  <a:cubicBezTo>
                    <a:pt x="5898" y="10812"/>
                    <a:pt x="5824" y="11007"/>
                    <a:pt x="5824" y="11200"/>
                  </a:cubicBezTo>
                  <a:lnTo>
                    <a:pt x="5824" y="12186"/>
                  </a:lnTo>
                  <a:cubicBezTo>
                    <a:pt x="5613" y="12215"/>
                    <a:pt x="5401" y="12230"/>
                    <a:pt x="5190" y="12230"/>
                  </a:cubicBezTo>
                  <a:cubicBezTo>
                    <a:pt x="4214" y="12230"/>
                    <a:pt x="3241" y="11919"/>
                    <a:pt x="2419" y="11305"/>
                  </a:cubicBezTo>
                  <a:lnTo>
                    <a:pt x="3748" y="9976"/>
                  </a:lnTo>
                  <a:cubicBezTo>
                    <a:pt x="3807" y="9916"/>
                    <a:pt x="3883" y="9886"/>
                    <a:pt x="3957" y="9886"/>
                  </a:cubicBezTo>
                  <a:lnTo>
                    <a:pt x="4674" y="9886"/>
                  </a:lnTo>
                  <a:cubicBezTo>
                    <a:pt x="5137" y="9886"/>
                    <a:pt x="5510" y="9513"/>
                    <a:pt x="5510" y="9050"/>
                  </a:cubicBezTo>
                  <a:lnTo>
                    <a:pt x="5510" y="7885"/>
                  </a:lnTo>
                  <a:cubicBezTo>
                    <a:pt x="5510" y="7676"/>
                    <a:pt x="5420" y="7453"/>
                    <a:pt x="5271" y="7303"/>
                  </a:cubicBezTo>
                  <a:lnTo>
                    <a:pt x="4480" y="6511"/>
                  </a:lnTo>
                  <a:cubicBezTo>
                    <a:pt x="4316" y="6347"/>
                    <a:pt x="4099" y="6265"/>
                    <a:pt x="3883" y="6265"/>
                  </a:cubicBezTo>
                  <a:cubicBezTo>
                    <a:pt x="3666" y="6265"/>
                    <a:pt x="3450" y="6347"/>
                    <a:pt x="3285" y="6511"/>
                  </a:cubicBezTo>
                  <a:cubicBezTo>
                    <a:pt x="3218" y="6579"/>
                    <a:pt x="3139" y="6613"/>
                    <a:pt x="3061" y="6613"/>
                  </a:cubicBezTo>
                  <a:cubicBezTo>
                    <a:pt x="2983" y="6613"/>
                    <a:pt x="2904" y="6579"/>
                    <a:pt x="2837" y="6511"/>
                  </a:cubicBezTo>
                  <a:cubicBezTo>
                    <a:pt x="2778" y="6467"/>
                    <a:pt x="2748" y="6392"/>
                    <a:pt x="2748" y="6302"/>
                  </a:cubicBezTo>
                  <a:lnTo>
                    <a:pt x="2748" y="5721"/>
                  </a:lnTo>
                  <a:cubicBezTo>
                    <a:pt x="2748" y="5406"/>
                    <a:pt x="2628" y="5108"/>
                    <a:pt x="2404" y="4884"/>
                  </a:cubicBezTo>
                  <a:lnTo>
                    <a:pt x="1866" y="4331"/>
                  </a:lnTo>
                  <a:lnTo>
                    <a:pt x="1912" y="4287"/>
                  </a:lnTo>
                  <a:cubicBezTo>
                    <a:pt x="2673" y="3525"/>
                    <a:pt x="3674" y="3047"/>
                    <a:pt x="4719" y="2943"/>
                  </a:cubicBezTo>
                  <a:close/>
                  <a:moveTo>
                    <a:pt x="8840" y="1"/>
                  </a:moveTo>
                  <a:cubicBezTo>
                    <a:pt x="7391" y="1"/>
                    <a:pt x="6167" y="1016"/>
                    <a:pt x="5884" y="2406"/>
                  </a:cubicBezTo>
                  <a:cubicBezTo>
                    <a:pt x="5660" y="2376"/>
                    <a:pt x="5437" y="2362"/>
                    <a:pt x="5215" y="2362"/>
                  </a:cubicBezTo>
                  <a:cubicBezTo>
                    <a:pt x="3844" y="2362"/>
                    <a:pt x="2512" y="2907"/>
                    <a:pt x="1523" y="3883"/>
                  </a:cubicBezTo>
                  <a:cubicBezTo>
                    <a:pt x="777" y="4645"/>
                    <a:pt x="269" y="5615"/>
                    <a:pt x="74" y="6661"/>
                  </a:cubicBezTo>
                  <a:cubicBezTo>
                    <a:pt x="30" y="6975"/>
                    <a:pt x="0" y="7288"/>
                    <a:pt x="0" y="7602"/>
                  </a:cubicBezTo>
                  <a:cubicBezTo>
                    <a:pt x="0" y="7751"/>
                    <a:pt x="0" y="7885"/>
                    <a:pt x="15" y="8020"/>
                  </a:cubicBezTo>
                  <a:cubicBezTo>
                    <a:pt x="104" y="9125"/>
                    <a:pt x="552" y="10155"/>
                    <a:pt x="1284" y="10991"/>
                  </a:cubicBezTo>
                  <a:cubicBezTo>
                    <a:pt x="2254" y="12126"/>
                    <a:pt x="3704" y="12783"/>
                    <a:pt x="5211" y="12783"/>
                  </a:cubicBezTo>
                  <a:cubicBezTo>
                    <a:pt x="6734" y="12783"/>
                    <a:pt x="8153" y="12112"/>
                    <a:pt x="9153" y="10977"/>
                  </a:cubicBezTo>
                  <a:cubicBezTo>
                    <a:pt x="9751" y="10274"/>
                    <a:pt x="10169" y="9424"/>
                    <a:pt x="10334" y="8528"/>
                  </a:cubicBezTo>
                  <a:cubicBezTo>
                    <a:pt x="10483" y="7706"/>
                    <a:pt x="10437" y="6855"/>
                    <a:pt x="10184" y="6034"/>
                  </a:cubicBezTo>
                  <a:lnTo>
                    <a:pt x="11811" y="6034"/>
                  </a:lnTo>
                  <a:cubicBezTo>
                    <a:pt x="12558" y="6034"/>
                    <a:pt x="13260" y="5661"/>
                    <a:pt x="13708" y="5034"/>
                  </a:cubicBezTo>
                  <a:cubicBezTo>
                    <a:pt x="13782" y="4899"/>
                    <a:pt x="13752" y="4735"/>
                    <a:pt x="13633" y="4645"/>
                  </a:cubicBezTo>
                  <a:cubicBezTo>
                    <a:pt x="13587" y="4611"/>
                    <a:pt x="13532" y="4594"/>
                    <a:pt x="13477" y="4594"/>
                  </a:cubicBezTo>
                  <a:cubicBezTo>
                    <a:pt x="13389" y="4594"/>
                    <a:pt x="13300" y="4637"/>
                    <a:pt x="13245" y="4719"/>
                  </a:cubicBezTo>
                  <a:cubicBezTo>
                    <a:pt x="12916" y="5197"/>
                    <a:pt x="12379" y="5482"/>
                    <a:pt x="11811" y="5482"/>
                  </a:cubicBezTo>
                  <a:lnTo>
                    <a:pt x="5958" y="5482"/>
                  </a:lnTo>
                  <a:cubicBezTo>
                    <a:pt x="5271" y="5482"/>
                    <a:pt x="4703" y="4929"/>
                    <a:pt x="4703" y="4242"/>
                  </a:cubicBezTo>
                  <a:cubicBezTo>
                    <a:pt x="4703" y="3555"/>
                    <a:pt x="5271" y="2987"/>
                    <a:pt x="5958" y="2987"/>
                  </a:cubicBezTo>
                  <a:cubicBezTo>
                    <a:pt x="6005" y="2987"/>
                    <a:pt x="6051" y="2993"/>
                    <a:pt x="6098" y="2993"/>
                  </a:cubicBezTo>
                  <a:cubicBezTo>
                    <a:pt x="6156" y="2993"/>
                    <a:pt x="6214" y="2984"/>
                    <a:pt x="6272" y="2943"/>
                  </a:cubicBezTo>
                  <a:cubicBezTo>
                    <a:pt x="6332" y="2898"/>
                    <a:pt x="6376" y="2824"/>
                    <a:pt x="6376" y="2748"/>
                  </a:cubicBezTo>
                  <a:cubicBezTo>
                    <a:pt x="6511" y="1494"/>
                    <a:pt x="7570" y="554"/>
                    <a:pt x="8840" y="554"/>
                  </a:cubicBezTo>
                  <a:cubicBezTo>
                    <a:pt x="9766" y="554"/>
                    <a:pt x="10617" y="1076"/>
                    <a:pt x="11035" y="1912"/>
                  </a:cubicBezTo>
                  <a:cubicBezTo>
                    <a:pt x="11084" y="2011"/>
                    <a:pt x="11185" y="2069"/>
                    <a:pt x="11287" y="2069"/>
                  </a:cubicBezTo>
                  <a:cubicBezTo>
                    <a:pt x="11308" y="2069"/>
                    <a:pt x="11328" y="2067"/>
                    <a:pt x="11349" y="2062"/>
                  </a:cubicBezTo>
                  <a:cubicBezTo>
                    <a:pt x="11498" y="2017"/>
                    <a:pt x="11662" y="2002"/>
                    <a:pt x="11811" y="2002"/>
                  </a:cubicBezTo>
                  <a:cubicBezTo>
                    <a:pt x="12349" y="2002"/>
                    <a:pt x="12886" y="2271"/>
                    <a:pt x="13215" y="2734"/>
                  </a:cubicBezTo>
                  <a:cubicBezTo>
                    <a:pt x="13266" y="2802"/>
                    <a:pt x="13346" y="2836"/>
                    <a:pt x="13428" y="2836"/>
                  </a:cubicBezTo>
                  <a:cubicBezTo>
                    <a:pt x="13489" y="2836"/>
                    <a:pt x="13552" y="2817"/>
                    <a:pt x="13603" y="2778"/>
                  </a:cubicBezTo>
                  <a:cubicBezTo>
                    <a:pt x="13723" y="2689"/>
                    <a:pt x="13752" y="2525"/>
                    <a:pt x="13663" y="2406"/>
                  </a:cubicBezTo>
                  <a:cubicBezTo>
                    <a:pt x="13215" y="1808"/>
                    <a:pt x="12528" y="1450"/>
                    <a:pt x="11811" y="1450"/>
                  </a:cubicBezTo>
                  <a:cubicBezTo>
                    <a:pt x="11677" y="1450"/>
                    <a:pt x="11558" y="1464"/>
                    <a:pt x="11423" y="1480"/>
                  </a:cubicBezTo>
                  <a:cubicBezTo>
                    <a:pt x="10885" y="568"/>
                    <a:pt x="9915" y="1"/>
                    <a:pt x="8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9"/>
            <p:cNvSpPr/>
            <p:nvPr/>
          </p:nvSpPr>
          <p:spPr>
            <a:xfrm>
              <a:off x="5696793" y="2134537"/>
              <a:ext cx="53883" cy="53607"/>
            </a:xfrm>
            <a:custGeom>
              <a:rect b="b" l="l" r="r" t="t"/>
              <a:pathLst>
                <a:path extrusionOk="0" h="2140" w="2151">
                  <a:moveTo>
                    <a:pt x="1524" y="0"/>
                  </a:moveTo>
                  <a:cubicBezTo>
                    <a:pt x="1016" y="0"/>
                    <a:pt x="612" y="404"/>
                    <a:pt x="612" y="912"/>
                  </a:cubicBezTo>
                  <a:lnTo>
                    <a:pt x="612" y="1210"/>
                  </a:lnTo>
                  <a:lnTo>
                    <a:pt x="493" y="1105"/>
                  </a:lnTo>
                  <a:cubicBezTo>
                    <a:pt x="441" y="1053"/>
                    <a:pt x="370" y="1027"/>
                    <a:pt x="299" y="1027"/>
                  </a:cubicBezTo>
                  <a:cubicBezTo>
                    <a:pt x="228" y="1027"/>
                    <a:pt x="157" y="1053"/>
                    <a:pt x="104" y="1105"/>
                  </a:cubicBezTo>
                  <a:cubicBezTo>
                    <a:pt x="0" y="1225"/>
                    <a:pt x="0" y="1404"/>
                    <a:pt x="104" y="1509"/>
                  </a:cubicBezTo>
                  <a:lnTo>
                    <a:pt x="687" y="2061"/>
                  </a:lnTo>
                  <a:cubicBezTo>
                    <a:pt x="739" y="2113"/>
                    <a:pt x="810" y="2140"/>
                    <a:pt x="881" y="2140"/>
                  </a:cubicBezTo>
                  <a:cubicBezTo>
                    <a:pt x="952" y="2140"/>
                    <a:pt x="1023" y="2113"/>
                    <a:pt x="1076" y="2061"/>
                  </a:cubicBezTo>
                  <a:lnTo>
                    <a:pt x="1643" y="1509"/>
                  </a:lnTo>
                  <a:cubicBezTo>
                    <a:pt x="1762" y="1390"/>
                    <a:pt x="1762" y="1225"/>
                    <a:pt x="1657" y="1105"/>
                  </a:cubicBezTo>
                  <a:cubicBezTo>
                    <a:pt x="1605" y="1053"/>
                    <a:pt x="1535" y="1027"/>
                    <a:pt x="1464" y="1027"/>
                  </a:cubicBezTo>
                  <a:cubicBezTo>
                    <a:pt x="1393" y="1027"/>
                    <a:pt x="1322" y="1053"/>
                    <a:pt x="1269" y="1105"/>
                  </a:cubicBezTo>
                  <a:lnTo>
                    <a:pt x="1165" y="1210"/>
                  </a:lnTo>
                  <a:lnTo>
                    <a:pt x="1165" y="912"/>
                  </a:lnTo>
                  <a:cubicBezTo>
                    <a:pt x="1165" y="717"/>
                    <a:pt x="1315" y="553"/>
                    <a:pt x="1524" y="553"/>
                  </a:cubicBezTo>
                  <a:lnTo>
                    <a:pt x="1882" y="553"/>
                  </a:lnTo>
                  <a:cubicBezTo>
                    <a:pt x="2031" y="553"/>
                    <a:pt x="2151" y="418"/>
                    <a:pt x="2151" y="269"/>
                  </a:cubicBezTo>
                  <a:cubicBezTo>
                    <a:pt x="2151" y="120"/>
                    <a:pt x="2031" y="0"/>
                    <a:pt x="1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9"/>
            <p:cNvSpPr/>
            <p:nvPr/>
          </p:nvSpPr>
          <p:spPr>
            <a:xfrm>
              <a:off x="5736798" y="2153425"/>
              <a:ext cx="54283" cy="52956"/>
            </a:xfrm>
            <a:custGeom>
              <a:rect b="b" l="l" r="r" t="t"/>
              <a:pathLst>
                <a:path extrusionOk="0" h="2114" w="2167">
                  <a:moveTo>
                    <a:pt x="1308" y="1"/>
                  </a:moveTo>
                  <a:cubicBezTo>
                    <a:pt x="1240" y="1"/>
                    <a:pt x="1173" y="23"/>
                    <a:pt x="1121" y="68"/>
                  </a:cubicBezTo>
                  <a:lnTo>
                    <a:pt x="538" y="590"/>
                  </a:lnTo>
                  <a:cubicBezTo>
                    <a:pt x="434" y="695"/>
                    <a:pt x="419" y="874"/>
                    <a:pt x="524" y="994"/>
                  </a:cubicBezTo>
                  <a:cubicBezTo>
                    <a:pt x="578" y="1048"/>
                    <a:pt x="652" y="1074"/>
                    <a:pt x="725" y="1074"/>
                  </a:cubicBezTo>
                  <a:cubicBezTo>
                    <a:pt x="794" y="1074"/>
                    <a:pt x="862" y="1051"/>
                    <a:pt x="912" y="1008"/>
                  </a:cubicBezTo>
                  <a:lnTo>
                    <a:pt x="1032" y="904"/>
                  </a:lnTo>
                  <a:lnTo>
                    <a:pt x="1032" y="1187"/>
                  </a:lnTo>
                  <a:cubicBezTo>
                    <a:pt x="1032" y="1396"/>
                    <a:pt x="867" y="1561"/>
                    <a:pt x="673" y="1561"/>
                  </a:cubicBezTo>
                  <a:lnTo>
                    <a:pt x="285" y="1561"/>
                  </a:lnTo>
                  <a:cubicBezTo>
                    <a:pt x="120" y="1561"/>
                    <a:pt x="1" y="1681"/>
                    <a:pt x="1" y="1830"/>
                  </a:cubicBezTo>
                  <a:cubicBezTo>
                    <a:pt x="1" y="1979"/>
                    <a:pt x="120" y="2113"/>
                    <a:pt x="285" y="2113"/>
                  </a:cubicBezTo>
                  <a:lnTo>
                    <a:pt x="673" y="2113"/>
                  </a:lnTo>
                  <a:cubicBezTo>
                    <a:pt x="1165" y="2113"/>
                    <a:pt x="1583" y="1695"/>
                    <a:pt x="1583" y="1187"/>
                  </a:cubicBezTo>
                  <a:lnTo>
                    <a:pt x="1583" y="919"/>
                  </a:lnTo>
                  <a:lnTo>
                    <a:pt x="1659" y="994"/>
                  </a:lnTo>
                  <a:cubicBezTo>
                    <a:pt x="1718" y="1046"/>
                    <a:pt x="1789" y="1072"/>
                    <a:pt x="1860" y="1072"/>
                  </a:cubicBezTo>
                  <a:cubicBezTo>
                    <a:pt x="1931" y="1072"/>
                    <a:pt x="2002" y="1046"/>
                    <a:pt x="2061" y="994"/>
                  </a:cubicBezTo>
                  <a:cubicBezTo>
                    <a:pt x="2166" y="874"/>
                    <a:pt x="2151" y="710"/>
                    <a:pt x="2047" y="606"/>
                  </a:cubicBezTo>
                  <a:lnTo>
                    <a:pt x="1494" y="68"/>
                  </a:lnTo>
                  <a:cubicBezTo>
                    <a:pt x="1442" y="23"/>
                    <a:pt x="1375" y="1"/>
                    <a:pt x="1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9"/>
            <p:cNvSpPr/>
            <p:nvPr/>
          </p:nvSpPr>
          <p:spPr>
            <a:xfrm>
              <a:off x="5853907" y="2173490"/>
              <a:ext cx="15331" cy="13778"/>
            </a:xfrm>
            <a:custGeom>
              <a:rect b="b" l="l" r="r" t="t"/>
              <a:pathLst>
                <a:path extrusionOk="0" h="550" w="612">
                  <a:moveTo>
                    <a:pt x="302" y="0"/>
                  </a:moveTo>
                  <a:cubicBezTo>
                    <a:pt x="241" y="0"/>
                    <a:pt x="181" y="19"/>
                    <a:pt x="134" y="58"/>
                  </a:cubicBezTo>
                  <a:cubicBezTo>
                    <a:pt x="44" y="133"/>
                    <a:pt x="0" y="253"/>
                    <a:pt x="44" y="357"/>
                  </a:cubicBezTo>
                  <a:cubicBezTo>
                    <a:pt x="83" y="486"/>
                    <a:pt x="194" y="549"/>
                    <a:pt x="306" y="549"/>
                  </a:cubicBezTo>
                  <a:cubicBezTo>
                    <a:pt x="414" y="549"/>
                    <a:pt x="523" y="490"/>
                    <a:pt x="568" y="372"/>
                  </a:cubicBezTo>
                  <a:cubicBezTo>
                    <a:pt x="612" y="253"/>
                    <a:pt x="568" y="118"/>
                    <a:pt x="462" y="44"/>
                  </a:cubicBezTo>
                  <a:cubicBezTo>
                    <a:pt x="413" y="15"/>
                    <a:pt x="357" y="0"/>
                    <a:pt x="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 name="Google Shape;912;p49"/>
          <p:cNvGrpSpPr/>
          <p:nvPr/>
        </p:nvGrpSpPr>
        <p:grpSpPr>
          <a:xfrm>
            <a:off x="6289651" y="2070159"/>
            <a:ext cx="339678" cy="353556"/>
            <a:chOff x="6289651" y="2070159"/>
            <a:chExt cx="339678" cy="353556"/>
          </a:xfrm>
        </p:grpSpPr>
        <p:sp>
          <p:nvSpPr>
            <p:cNvPr id="913" name="Google Shape;913;p49"/>
            <p:cNvSpPr/>
            <p:nvPr/>
          </p:nvSpPr>
          <p:spPr>
            <a:xfrm>
              <a:off x="6289651" y="2315949"/>
              <a:ext cx="147419" cy="107765"/>
            </a:xfrm>
            <a:custGeom>
              <a:rect b="b" l="l" r="r" t="t"/>
              <a:pathLst>
                <a:path extrusionOk="0" h="4302" w="5885">
                  <a:moveTo>
                    <a:pt x="4974" y="553"/>
                  </a:moveTo>
                  <a:lnTo>
                    <a:pt x="5332" y="897"/>
                  </a:lnTo>
                  <a:lnTo>
                    <a:pt x="5332" y="1538"/>
                  </a:lnTo>
                  <a:lnTo>
                    <a:pt x="4974" y="1867"/>
                  </a:lnTo>
                  <a:lnTo>
                    <a:pt x="867" y="1867"/>
                  </a:lnTo>
                  <a:lnTo>
                    <a:pt x="554" y="1538"/>
                  </a:lnTo>
                  <a:lnTo>
                    <a:pt x="554" y="881"/>
                  </a:lnTo>
                  <a:lnTo>
                    <a:pt x="867" y="553"/>
                  </a:lnTo>
                  <a:close/>
                  <a:moveTo>
                    <a:pt x="4974" y="2420"/>
                  </a:moveTo>
                  <a:lnTo>
                    <a:pt x="5332" y="2763"/>
                  </a:lnTo>
                  <a:lnTo>
                    <a:pt x="5332" y="3406"/>
                  </a:lnTo>
                  <a:lnTo>
                    <a:pt x="4974" y="3748"/>
                  </a:lnTo>
                  <a:lnTo>
                    <a:pt x="867" y="3748"/>
                  </a:lnTo>
                  <a:lnTo>
                    <a:pt x="554" y="3420"/>
                  </a:lnTo>
                  <a:lnTo>
                    <a:pt x="554" y="2749"/>
                  </a:lnTo>
                  <a:lnTo>
                    <a:pt x="867" y="2420"/>
                  </a:lnTo>
                  <a:close/>
                  <a:moveTo>
                    <a:pt x="747" y="1"/>
                  </a:moveTo>
                  <a:cubicBezTo>
                    <a:pt x="673" y="1"/>
                    <a:pt x="598" y="31"/>
                    <a:pt x="554" y="91"/>
                  </a:cubicBezTo>
                  <a:lnTo>
                    <a:pt x="76" y="583"/>
                  </a:lnTo>
                  <a:cubicBezTo>
                    <a:pt x="31" y="642"/>
                    <a:pt x="1" y="702"/>
                    <a:pt x="1" y="777"/>
                  </a:cubicBezTo>
                  <a:lnTo>
                    <a:pt x="1" y="1658"/>
                  </a:lnTo>
                  <a:cubicBezTo>
                    <a:pt x="1" y="1718"/>
                    <a:pt x="31" y="1793"/>
                    <a:pt x="76" y="1837"/>
                  </a:cubicBezTo>
                  <a:lnTo>
                    <a:pt x="375" y="2151"/>
                  </a:lnTo>
                  <a:lnTo>
                    <a:pt x="76" y="2450"/>
                  </a:lnTo>
                  <a:cubicBezTo>
                    <a:pt x="31" y="2510"/>
                    <a:pt x="1" y="2569"/>
                    <a:pt x="1" y="2643"/>
                  </a:cubicBezTo>
                  <a:lnTo>
                    <a:pt x="1" y="3525"/>
                  </a:lnTo>
                  <a:cubicBezTo>
                    <a:pt x="1" y="3599"/>
                    <a:pt x="31" y="3659"/>
                    <a:pt x="76" y="3719"/>
                  </a:cubicBezTo>
                  <a:lnTo>
                    <a:pt x="554" y="4212"/>
                  </a:lnTo>
                  <a:cubicBezTo>
                    <a:pt x="598" y="4272"/>
                    <a:pt x="673" y="4302"/>
                    <a:pt x="747" y="4302"/>
                  </a:cubicBezTo>
                  <a:lnTo>
                    <a:pt x="5078" y="4302"/>
                  </a:lnTo>
                  <a:cubicBezTo>
                    <a:pt x="5153" y="4302"/>
                    <a:pt x="5227" y="4272"/>
                    <a:pt x="5273" y="4226"/>
                  </a:cubicBezTo>
                  <a:lnTo>
                    <a:pt x="5795" y="3719"/>
                  </a:lnTo>
                  <a:cubicBezTo>
                    <a:pt x="5854" y="3674"/>
                    <a:pt x="5884" y="3599"/>
                    <a:pt x="5884" y="3525"/>
                  </a:cubicBezTo>
                  <a:lnTo>
                    <a:pt x="5884" y="2643"/>
                  </a:lnTo>
                  <a:cubicBezTo>
                    <a:pt x="5884" y="2569"/>
                    <a:pt x="5854" y="2494"/>
                    <a:pt x="5795" y="2450"/>
                  </a:cubicBezTo>
                  <a:lnTo>
                    <a:pt x="5482" y="2151"/>
                  </a:lnTo>
                  <a:lnTo>
                    <a:pt x="5795" y="1853"/>
                  </a:lnTo>
                  <a:cubicBezTo>
                    <a:pt x="5854" y="1807"/>
                    <a:pt x="5884" y="1733"/>
                    <a:pt x="5884" y="1658"/>
                  </a:cubicBezTo>
                  <a:lnTo>
                    <a:pt x="5884" y="777"/>
                  </a:lnTo>
                  <a:cubicBezTo>
                    <a:pt x="5884" y="702"/>
                    <a:pt x="5854" y="628"/>
                    <a:pt x="5795" y="568"/>
                  </a:cubicBezTo>
                  <a:lnTo>
                    <a:pt x="5273" y="75"/>
                  </a:lnTo>
                  <a:cubicBezTo>
                    <a:pt x="5227" y="31"/>
                    <a:pt x="5153" y="1"/>
                    <a:pt x="5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p:nvPr/>
          </p:nvSpPr>
          <p:spPr>
            <a:xfrm>
              <a:off x="6481935" y="2315949"/>
              <a:ext cx="147394" cy="107765"/>
            </a:xfrm>
            <a:custGeom>
              <a:rect b="b" l="l" r="r" t="t"/>
              <a:pathLst>
                <a:path extrusionOk="0" h="4302" w="5884">
                  <a:moveTo>
                    <a:pt x="4973" y="553"/>
                  </a:moveTo>
                  <a:lnTo>
                    <a:pt x="5332" y="897"/>
                  </a:lnTo>
                  <a:lnTo>
                    <a:pt x="5332" y="1538"/>
                  </a:lnTo>
                  <a:lnTo>
                    <a:pt x="4973" y="1867"/>
                  </a:lnTo>
                  <a:lnTo>
                    <a:pt x="866" y="1867"/>
                  </a:lnTo>
                  <a:lnTo>
                    <a:pt x="553" y="1538"/>
                  </a:lnTo>
                  <a:lnTo>
                    <a:pt x="553" y="881"/>
                  </a:lnTo>
                  <a:lnTo>
                    <a:pt x="866" y="553"/>
                  </a:lnTo>
                  <a:close/>
                  <a:moveTo>
                    <a:pt x="4973" y="2420"/>
                  </a:moveTo>
                  <a:lnTo>
                    <a:pt x="5332" y="2763"/>
                  </a:lnTo>
                  <a:lnTo>
                    <a:pt x="5332" y="3406"/>
                  </a:lnTo>
                  <a:lnTo>
                    <a:pt x="4973" y="3748"/>
                  </a:lnTo>
                  <a:lnTo>
                    <a:pt x="866" y="3748"/>
                  </a:lnTo>
                  <a:lnTo>
                    <a:pt x="553" y="3420"/>
                  </a:lnTo>
                  <a:lnTo>
                    <a:pt x="553" y="2749"/>
                  </a:lnTo>
                  <a:lnTo>
                    <a:pt x="866" y="2420"/>
                  </a:lnTo>
                  <a:close/>
                  <a:moveTo>
                    <a:pt x="747" y="1"/>
                  </a:moveTo>
                  <a:cubicBezTo>
                    <a:pt x="673" y="1"/>
                    <a:pt x="597" y="31"/>
                    <a:pt x="553" y="91"/>
                  </a:cubicBezTo>
                  <a:lnTo>
                    <a:pt x="90" y="583"/>
                  </a:lnTo>
                  <a:cubicBezTo>
                    <a:pt x="30" y="642"/>
                    <a:pt x="0" y="702"/>
                    <a:pt x="0" y="777"/>
                  </a:cubicBezTo>
                  <a:lnTo>
                    <a:pt x="0" y="1658"/>
                  </a:lnTo>
                  <a:cubicBezTo>
                    <a:pt x="0" y="1718"/>
                    <a:pt x="30" y="1793"/>
                    <a:pt x="90" y="1837"/>
                  </a:cubicBezTo>
                  <a:lnTo>
                    <a:pt x="374" y="2151"/>
                  </a:lnTo>
                  <a:lnTo>
                    <a:pt x="90" y="2450"/>
                  </a:lnTo>
                  <a:cubicBezTo>
                    <a:pt x="30" y="2510"/>
                    <a:pt x="0" y="2569"/>
                    <a:pt x="0" y="2643"/>
                  </a:cubicBezTo>
                  <a:lnTo>
                    <a:pt x="0" y="3525"/>
                  </a:lnTo>
                  <a:cubicBezTo>
                    <a:pt x="0" y="3599"/>
                    <a:pt x="30" y="3659"/>
                    <a:pt x="90" y="3719"/>
                  </a:cubicBezTo>
                  <a:lnTo>
                    <a:pt x="553" y="4212"/>
                  </a:lnTo>
                  <a:cubicBezTo>
                    <a:pt x="597" y="4272"/>
                    <a:pt x="673" y="4302"/>
                    <a:pt x="747" y="4302"/>
                  </a:cubicBezTo>
                  <a:lnTo>
                    <a:pt x="5093" y="4302"/>
                  </a:lnTo>
                  <a:cubicBezTo>
                    <a:pt x="5152" y="4302"/>
                    <a:pt x="5226" y="4272"/>
                    <a:pt x="5272" y="4226"/>
                  </a:cubicBezTo>
                  <a:lnTo>
                    <a:pt x="5794" y="3719"/>
                  </a:lnTo>
                  <a:cubicBezTo>
                    <a:pt x="5854" y="3674"/>
                    <a:pt x="5883" y="3599"/>
                    <a:pt x="5883" y="3525"/>
                  </a:cubicBezTo>
                  <a:lnTo>
                    <a:pt x="5883" y="2643"/>
                  </a:lnTo>
                  <a:cubicBezTo>
                    <a:pt x="5883" y="2569"/>
                    <a:pt x="5854" y="2494"/>
                    <a:pt x="5794" y="2450"/>
                  </a:cubicBezTo>
                  <a:lnTo>
                    <a:pt x="5495" y="2151"/>
                  </a:lnTo>
                  <a:lnTo>
                    <a:pt x="5794" y="1853"/>
                  </a:lnTo>
                  <a:cubicBezTo>
                    <a:pt x="5854" y="1807"/>
                    <a:pt x="5883" y="1733"/>
                    <a:pt x="5883" y="1658"/>
                  </a:cubicBezTo>
                  <a:lnTo>
                    <a:pt x="5883" y="777"/>
                  </a:lnTo>
                  <a:cubicBezTo>
                    <a:pt x="5883" y="702"/>
                    <a:pt x="5854" y="628"/>
                    <a:pt x="5794" y="568"/>
                  </a:cubicBezTo>
                  <a:lnTo>
                    <a:pt x="5272" y="75"/>
                  </a:lnTo>
                  <a:cubicBezTo>
                    <a:pt x="5226" y="31"/>
                    <a:pt x="5152" y="1"/>
                    <a:pt x="50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9"/>
            <p:cNvSpPr/>
            <p:nvPr/>
          </p:nvSpPr>
          <p:spPr>
            <a:xfrm>
              <a:off x="6508112" y="2339496"/>
              <a:ext cx="15381" cy="13903"/>
            </a:xfrm>
            <a:custGeom>
              <a:rect b="b" l="l" r="r" t="t"/>
              <a:pathLst>
                <a:path extrusionOk="0" h="555" w="614">
                  <a:moveTo>
                    <a:pt x="298" y="0"/>
                  </a:moveTo>
                  <a:cubicBezTo>
                    <a:pt x="247" y="0"/>
                    <a:pt x="196" y="14"/>
                    <a:pt x="150" y="47"/>
                  </a:cubicBezTo>
                  <a:cubicBezTo>
                    <a:pt x="46" y="121"/>
                    <a:pt x="0" y="256"/>
                    <a:pt x="46" y="375"/>
                  </a:cubicBezTo>
                  <a:cubicBezTo>
                    <a:pt x="90" y="495"/>
                    <a:pt x="209" y="554"/>
                    <a:pt x="329" y="554"/>
                  </a:cubicBezTo>
                  <a:cubicBezTo>
                    <a:pt x="448" y="539"/>
                    <a:pt x="553" y="449"/>
                    <a:pt x="568" y="330"/>
                  </a:cubicBezTo>
                  <a:cubicBezTo>
                    <a:pt x="613" y="148"/>
                    <a:pt x="460"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9"/>
            <p:cNvSpPr/>
            <p:nvPr/>
          </p:nvSpPr>
          <p:spPr>
            <a:xfrm>
              <a:off x="6315478" y="2386290"/>
              <a:ext cx="15731" cy="13853"/>
            </a:xfrm>
            <a:custGeom>
              <a:rect b="b" l="l" r="r" t="t"/>
              <a:pathLst>
                <a:path extrusionOk="0" h="553" w="628">
                  <a:moveTo>
                    <a:pt x="301" y="0"/>
                  </a:moveTo>
                  <a:cubicBezTo>
                    <a:pt x="270" y="0"/>
                    <a:pt x="239" y="5"/>
                    <a:pt x="210" y="15"/>
                  </a:cubicBezTo>
                  <a:cubicBezTo>
                    <a:pt x="75" y="74"/>
                    <a:pt x="1" y="239"/>
                    <a:pt x="60" y="389"/>
                  </a:cubicBezTo>
                  <a:cubicBezTo>
                    <a:pt x="107" y="493"/>
                    <a:pt x="217" y="552"/>
                    <a:pt x="327" y="552"/>
                  </a:cubicBezTo>
                  <a:cubicBezTo>
                    <a:pt x="358" y="552"/>
                    <a:pt x="389" y="548"/>
                    <a:pt x="419" y="538"/>
                  </a:cubicBezTo>
                  <a:cubicBezTo>
                    <a:pt x="553" y="478"/>
                    <a:pt x="628" y="313"/>
                    <a:pt x="568" y="164"/>
                  </a:cubicBezTo>
                  <a:cubicBezTo>
                    <a:pt x="522" y="60"/>
                    <a:pt x="411"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9"/>
            <p:cNvSpPr/>
            <p:nvPr/>
          </p:nvSpPr>
          <p:spPr>
            <a:xfrm>
              <a:off x="6508112" y="2386290"/>
              <a:ext cx="15381" cy="13853"/>
            </a:xfrm>
            <a:custGeom>
              <a:rect b="b" l="l" r="r" t="t"/>
              <a:pathLst>
                <a:path extrusionOk="0" h="553" w="614">
                  <a:moveTo>
                    <a:pt x="294" y="0"/>
                  </a:moveTo>
                  <a:cubicBezTo>
                    <a:pt x="261" y="0"/>
                    <a:pt x="228" y="5"/>
                    <a:pt x="195" y="15"/>
                  </a:cubicBezTo>
                  <a:cubicBezTo>
                    <a:pt x="60" y="74"/>
                    <a:pt x="0" y="239"/>
                    <a:pt x="46" y="389"/>
                  </a:cubicBezTo>
                  <a:cubicBezTo>
                    <a:pt x="92" y="493"/>
                    <a:pt x="202" y="552"/>
                    <a:pt x="312" y="552"/>
                  </a:cubicBezTo>
                  <a:cubicBezTo>
                    <a:pt x="343" y="552"/>
                    <a:pt x="375" y="548"/>
                    <a:pt x="404" y="538"/>
                  </a:cubicBezTo>
                  <a:cubicBezTo>
                    <a:pt x="553" y="478"/>
                    <a:pt x="613" y="313"/>
                    <a:pt x="553" y="164"/>
                  </a:cubicBezTo>
                  <a:cubicBezTo>
                    <a:pt x="518" y="60"/>
                    <a:pt x="411" y="0"/>
                    <a:pt x="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9"/>
            <p:cNvSpPr/>
            <p:nvPr/>
          </p:nvSpPr>
          <p:spPr>
            <a:xfrm>
              <a:off x="6315478" y="2339371"/>
              <a:ext cx="15731" cy="13853"/>
            </a:xfrm>
            <a:custGeom>
              <a:rect b="b" l="l" r="r" t="t"/>
              <a:pathLst>
                <a:path extrusionOk="0" h="553" w="628">
                  <a:moveTo>
                    <a:pt x="309" y="1"/>
                  </a:moveTo>
                  <a:cubicBezTo>
                    <a:pt x="275" y="1"/>
                    <a:pt x="242" y="7"/>
                    <a:pt x="210" y="22"/>
                  </a:cubicBezTo>
                  <a:cubicBezTo>
                    <a:pt x="75" y="81"/>
                    <a:pt x="1" y="245"/>
                    <a:pt x="60" y="380"/>
                  </a:cubicBezTo>
                  <a:cubicBezTo>
                    <a:pt x="105" y="491"/>
                    <a:pt x="206" y="552"/>
                    <a:pt x="311" y="552"/>
                  </a:cubicBezTo>
                  <a:cubicBezTo>
                    <a:pt x="347" y="552"/>
                    <a:pt x="384" y="545"/>
                    <a:pt x="419" y="529"/>
                  </a:cubicBezTo>
                  <a:cubicBezTo>
                    <a:pt x="553" y="470"/>
                    <a:pt x="628" y="305"/>
                    <a:pt x="568" y="171"/>
                  </a:cubicBezTo>
                  <a:cubicBezTo>
                    <a:pt x="523" y="68"/>
                    <a:pt x="416"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9"/>
            <p:cNvSpPr/>
            <p:nvPr/>
          </p:nvSpPr>
          <p:spPr>
            <a:xfrm>
              <a:off x="6334942" y="2076722"/>
              <a:ext cx="249147" cy="189403"/>
            </a:xfrm>
            <a:custGeom>
              <a:rect b="b" l="l" r="r" t="t"/>
              <a:pathLst>
                <a:path extrusionOk="0" h="7561" w="9946">
                  <a:moveTo>
                    <a:pt x="5808" y="2756"/>
                  </a:moveTo>
                  <a:cubicBezTo>
                    <a:pt x="6017" y="2831"/>
                    <a:pt x="6197" y="2935"/>
                    <a:pt x="6361" y="3070"/>
                  </a:cubicBezTo>
                  <a:cubicBezTo>
                    <a:pt x="6182" y="3369"/>
                    <a:pt x="6167" y="3742"/>
                    <a:pt x="6346" y="4056"/>
                  </a:cubicBezTo>
                  <a:cubicBezTo>
                    <a:pt x="6525" y="4369"/>
                    <a:pt x="6869" y="4534"/>
                    <a:pt x="7212" y="4534"/>
                  </a:cubicBezTo>
                  <a:cubicBezTo>
                    <a:pt x="7242" y="4743"/>
                    <a:pt x="7242" y="4952"/>
                    <a:pt x="7212" y="5161"/>
                  </a:cubicBezTo>
                  <a:cubicBezTo>
                    <a:pt x="6869" y="5161"/>
                    <a:pt x="6525" y="5325"/>
                    <a:pt x="6346" y="5639"/>
                  </a:cubicBezTo>
                  <a:cubicBezTo>
                    <a:pt x="6167" y="5952"/>
                    <a:pt x="6182" y="6326"/>
                    <a:pt x="6361" y="6624"/>
                  </a:cubicBezTo>
                  <a:cubicBezTo>
                    <a:pt x="6197" y="6758"/>
                    <a:pt x="6017" y="6863"/>
                    <a:pt x="5808" y="6937"/>
                  </a:cubicBezTo>
                  <a:cubicBezTo>
                    <a:pt x="5659" y="6639"/>
                    <a:pt x="5331" y="6430"/>
                    <a:pt x="4972" y="6430"/>
                  </a:cubicBezTo>
                  <a:cubicBezTo>
                    <a:pt x="4614" y="6430"/>
                    <a:pt x="4301" y="6639"/>
                    <a:pt x="4136" y="6937"/>
                  </a:cubicBezTo>
                  <a:cubicBezTo>
                    <a:pt x="3942" y="6863"/>
                    <a:pt x="3748" y="6758"/>
                    <a:pt x="3584" y="6624"/>
                  </a:cubicBezTo>
                  <a:cubicBezTo>
                    <a:pt x="3763" y="6326"/>
                    <a:pt x="3778" y="5952"/>
                    <a:pt x="3598" y="5639"/>
                  </a:cubicBezTo>
                  <a:cubicBezTo>
                    <a:pt x="3426" y="5337"/>
                    <a:pt x="3117" y="5174"/>
                    <a:pt x="2789" y="5174"/>
                  </a:cubicBezTo>
                  <a:cubicBezTo>
                    <a:pt x="2775" y="5174"/>
                    <a:pt x="2762" y="5175"/>
                    <a:pt x="2748" y="5175"/>
                  </a:cubicBezTo>
                  <a:cubicBezTo>
                    <a:pt x="2718" y="4952"/>
                    <a:pt x="2718" y="4743"/>
                    <a:pt x="2748" y="4534"/>
                  </a:cubicBezTo>
                  <a:cubicBezTo>
                    <a:pt x="3091" y="4534"/>
                    <a:pt x="3419" y="4369"/>
                    <a:pt x="3598" y="4056"/>
                  </a:cubicBezTo>
                  <a:cubicBezTo>
                    <a:pt x="3778" y="3742"/>
                    <a:pt x="3763" y="3369"/>
                    <a:pt x="3584" y="3070"/>
                  </a:cubicBezTo>
                  <a:cubicBezTo>
                    <a:pt x="3748" y="2951"/>
                    <a:pt x="3942" y="2831"/>
                    <a:pt x="4136" y="2756"/>
                  </a:cubicBezTo>
                  <a:cubicBezTo>
                    <a:pt x="4301" y="3055"/>
                    <a:pt x="4614" y="3264"/>
                    <a:pt x="4972" y="3264"/>
                  </a:cubicBezTo>
                  <a:cubicBezTo>
                    <a:pt x="5331" y="3264"/>
                    <a:pt x="5659" y="3055"/>
                    <a:pt x="5808" y="2756"/>
                  </a:cubicBezTo>
                  <a:close/>
                  <a:moveTo>
                    <a:pt x="3485" y="1"/>
                  </a:moveTo>
                  <a:cubicBezTo>
                    <a:pt x="3448" y="1"/>
                    <a:pt x="3410" y="8"/>
                    <a:pt x="3375" y="24"/>
                  </a:cubicBezTo>
                  <a:cubicBezTo>
                    <a:pt x="2509" y="442"/>
                    <a:pt x="1896" y="1249"/>
                    <a:pt x="1717" y="2174"/>
                  </a:cubicBezTo>
                  <a:cubicBezTo>
                    <a:pt x="761" y="2219"/>
                    <a:pt x="0" y="3011"/>
                    <a:pt x="0" y="3966"/>
                  </a:cubicBezTo>
                  <a:cubicBezTo>
                    <a:pt x="0" y="4966"/>
                    <a:pt x="807" y="5773"/>
                    <a:pt x="1792" y="5773"/>
                  </a:cubicBezTo>
                  <a:lnTo>
                    <a:pt x="2523" y="5773"/>
                  </a:lnTo>
                  <a:cubicBezTo>
                    <a:pt x="2553" y="5773"/>
                    <a:pt x="2598" y="5758"/>
                    <a:pt x="2643" y="5743"/>
                  </a:cubicBezTo>
                  <a:cubicBezTo>
                    <a:pt x="2689" y="5723"/>
                    <a:pt x="2738" y="5714"/>
                    <a:pt x="2786" y="5714"/>
                  </a:cubicBezTo>
                  <a:cubicBezTo>
                    <a:pt x="2922" y="5714"/>
                    <a:pt x="3054" y="5789"/>
                    <a:pt x="3121" y="5922"/>
                  </a:cubicBezTo>
                  <a:cubicBezTo>
                    <a:pt x="3226" y="6087"/>
                    <a:pt x="3180" y="6310"/>
                    <a:pt x="3031" y="6430"/>
                  </a:cubicBezTo>
                  <a:cubicBezTo>
                    <a:pt x="2957" y="6475"/>
                    <a:pt x="2927" y="6549"/>
                    <a:pt x="2911" y="6624"/>
                  </a:cubicBezTo>
                  <a:cubicBezTo>
                    <a:pt x="2911" y="6698"/>
                    <a:pt x="2941" y="6788"/>
                    <a:pt x="3001" y="6833"/>
                  </a:cubicBezTo>
                  <a:cubicBezTo>
                    <a:pt x="3345" y="7176"/>
                    <a:pt x="3778" y="7431"/>
                    <a:pt x="4241" y="7550"/>
                  </a:cubicBezTo>
                  <a:cubicBezTo>
                    <a:pt x="4267" y="7557"/>
                    <a:pt x="4292" y="7560"/>
                    <a:pt x="4317" y="7560"/>
                  </a:cubicBezTo>
                  <a:cubicBezTo>
                    <a:pt x="4453" y="7560"/>
                    <a:pt x="4572" y="7465"/>
                    <a:pt x="4584" y="7325"/>
                  </a:cubicBezTo>
                  <a:cubicBezTo>
                    <a:pt x="4614" y="7132"/>
                    <a:pt x="4779" y="6983"/>
                    <a:pt x="4972" y="6983"/>
                  </a:cubicBezTo>
                  <a:cubicBezTo>
                    <a:pt x="5167" y="6983"/>
                    <a:pt x="5346" y="7132"/>
                    <a:pt x="5360" y="7325"/>
                  </a:cubicBezTo>
                  <a:cubicBezTo>
                    <a:pt x="5386" y="7465"/>
                    <a:pt x="5507" y="7560"/>
                    <a:pt x="5634" y="7560"/>
                  </a:cubicBezTo>
                  <a:cubicBezTo>
                    <a:pt x="5657" y="7560"/>
                    <a:pt x="5681" y="7557"/>
                    <a:pt x="5704" y="7550"/>
                  </a:cubicBezTo>
                  <a:cubicBezTo>
                    <a:pt x="6182" y="7431"/>
                    <a:pt x="6600" y="7176"/>
                    <a:pt x="6943" y="6833"/>
                  </a:cubicBezTo>
                  <a:cubicBezTo>
                    <a:pt x="7003" y="6788"/>
                    <a:pt x="7033" y="6698"/>
                    <a:pt x="7033" y="6624"/>
                  </a:cubicBezTo>
                  <a:cubicBezTo>
                    <a:pt x="7033" y="6549"/>
                    <a:pt x="6989" y="6475"/>
                    <a:pt x="6929" y="6430"/>
                  </a:cubicBezTo>
                  <a:cubicBezTo>
                    <a:pt x="6764" y="6310"/>
                    <a:pt x="6720" y="6087"/>
                    <a:pt x="6824" y="5922"/>
                  </a:cubicBezTo>
                  <a:cubicBezTo>
                    <a:pt x="6902" y="5789"/>
                    <a:pt x="7036" y="5714"/>
                    <a:pt x="7174" y="5714"/>
                  </a:cubicBezTo>
                  <a:cubicBezTo>
                    <a:pt x="7222" y="5714"/>
                    <a:pt x="7271" y="5723"/>
                    <a:pt x="7317" y="5743"/>
                  </a:cubicBezTo>
                  <a:cubicBezTo>
                    <a:pt x="7347" y="5758"/>
                    <a:pt x="7391" y="5773"/>
                    <a:pt x="7421" y="5773"/>
                  </a:cubicBezTo>
                  <a:lnTo>
                    <a:pt x="7660" y="5773"/>
                  </a:lnTo>
                  <a:cubicBezTo>
                    <a:pt x="8900" y="5773"/>
                    <a:pt x="9945" y="4713"/>
                    <a:pt x="9945" y="3473"/>
                  </a:cubicBezTo>
                  <a:cubicBezTo>
                    <a:pt x="9945" y="2234"/>
                    <a:pt x="8900" y="1173"/>
                    <a:pt x="7660" y="1173"/>
                  </a:cubicBezTo>
                  <a:cubicBezTo>
                    <a:pt x="7526" y="1173"/>
                    <a:pt x="7391" y="1189"/>
                    <a:pt x="7272" y="1219"/>
                  </a:cubicBezTo>
                  <a:cubicBezTo>
                    <a:pt x="6959" y="696"/>
                    <a:pt x="6511" y="293"/>
                    <a:pt x="5973" y="24"/>
                  </a:cubicBezTo>
                  <a:cubicBezTo>
                    <a:pt x="5938" y="8"/>
                    <a:pt x="5900" y="1"/>
                    <a:pt x="5863" y="1"/>
                  </a:cubicBezTo>
                  <a:cubicBezTo>
                    <a:pt x="5758" y="1"/>
                    <a:pt x="5655" y="59"/>
                    <a:pt x="5599" y="158"/>
                  </a:cubicBezTo>
                  <a:cubicBezTo>
                    <a:pt x="5540" y="293"/>
                    <a:pt x="5599" y="457"/>
                    <a:pt x="5734" y="532"/>
                  </a:cubicBezTo>
                  <a:cubicBezTo>
                    <a:pt x="6226" y="755"/>
                    <a:pt x="6630" y="1159"/>
                    <a:pt x="6884" y="1651"/>
                  </a:cubicBezTo>
                  <a:cubicBezTo>
                    <a:pt x="6930" y="1744"/>
                    <a:pt x="7022" y="1801"/>
                    <a:pt x="7116" y="1801"/>
                  </a:cubicBezTo>
                  <a:cubicBezTo>
                    <a:pt x="7144" y="1801"/>
                    <a:pt x="7171" y="1796"/>
                    <a:pt x="7198" y="1786"/>
                  </a:cubicBezTo>
                  <a:cubicBezTo>
                    <a:pt x="7347" y="1756"/>
                    <a:pt x="7496" y="1726"/>
                    <a:pt x="7660" y="1726"/>
                  </a:cubicBezTo>
                  <a:cubicBezTo>
                    <a:pt x="8108" y="1726"/>
                    <a:pt x="8542" y="1920"/>
                    <a:pt x="8884" y="2248"/>
                  </a:cubicBezTo>
                  <a:cubicBezTo>
                    <a:pt x="9213" y="2577"/>
                    <a:pt x="9392" y="3025"/>
                    <a:pt x="9392" y="3473"/>
                  </a:cubicBezTo>
                  <a:cubicBezTo>
                    <a:pt x="9392" y="4384"/>
                    <a:pt x="8661" y="5161"/>
                    <a:pt x="7750" y="5221"/>
                  </a:cubicBezTo>
                  <a:cubicBezTo>
                    <a:pt x="7809" y="4847"/>
                    <a:pt x="7779" y="4488"/>
                    <a:pt x="7690" y="4130"/>
                  </a:cubicBezTo>
                  <a:cubicBezTo>
                    <a:pt x="7656" y="4006"/>
                    <a:pt x="7545" y="3924"/>
                    <a:pt x="7429" y="3924"/>
                  </a:cubicBezTo>
                  <a:cubicBezTo>
                    <a:pt x="7391" y="3924"/>
                    <a:pt x="7353" y="3933"/>
                    <a:pt x="7317" y="3951"/>
                  </a:cubicBezTo>
                  <a:cubicBezTo>
                    <a:pt x="7270" y="3971"/>
                    <a:pt x="7220" y="3980"/>
                    <a:pt x="7171" y="3980"/>
                  </a:cubicBezTo>
                  <a:cubicBezTo>
                    <a:pt x="7035" y="3980"/>
                    <a:pt x="6901" y="3907"/>
                    <a:pt x="6824" y="3787"/>
                  </a:cubicBezTo>
                  <a:cubicBezTo>
                    <a:pt x="6734" y="3608"/>
                    <a:pt x="6764" y="3383"/>
                    <a:pt x="6929" y="3264"/>
                  </a:cubicBezTo>
                  <a:cubicBezTo>
                    <a:pt x="6989" y="3220"/>
                    <a:pt x="7033" y="3144"/>
                    <a:pt x="7033" y="3070"/>
                  </a:cubicBezTo>
                  <a:cubicBezTo>
                    <a:pt x="7033" y="2995"/>
                    <a:pt x="7003" y="2921"/>
                    <a:pt x="6943" y="2861"/>
                  </a:cubicBezTo>
                  <a:cubicBezTo>
                    <a:pt x="6600" y="2517"/>
                    <a:pt x="6182" y="2264"/>
                    <a:pt x="5704" y="2145"/>
                  </a:cubicBezTo>
                  <a:cubicBezTo>
                    <a:pt x="5678" y="2134"/>
                    <a:pt x="5651" y="2129"/>
                    <a:pt x="5624" y="2129"/>
                  </a:cubicBezTo>
                  <a:cubicBezTo>
                    <a:pt x="5576" y="2129"/>
                    <a:pt x="5528" y="2145"/>
                    <a:pt x="5480" y="2174"/>
                  </a:cubicBezTo>
                  <a:cubicBezTo>
                    <a:pt x="5420" y="2219"/>
                    <a:pt x="5376" y="2294"/>
                    <a:pt x="5360" y="2368"/>
                  </a:cubicBezTo>
                  <a:cubicBezTo>
                    <a:pt x="5346" y="2563"/>
                    <a:pt x="5167" y="2712"/>
                    <a:pt x="4972" y="2712"/>
                  </a:cubicBezTo>
                  <a:cubicBezTo>
                    <a:pt x="4779" y="2712"/>
                    <a:pt x="4614" y="2563"/>
                    <a:pt x="4584" y="2368"/>
                  </a:cubicBezTo>
                  <a:cubicBezTo>
                    <a:pt x="4572" y="2230"/>
                    <a:pt x="4453" y="2134"/>
                    <a:pt x="4318" y="2134"/>
                  </a:cubicBezTo>
                  <a:cubicBezTo>
                    <a:pt x="4293" y="2134"/>
                    <a:pt x="4267" y="2137"/>
                    <a:pt x="4241" y="2145"/>
                  </a:cubicBezTo>
                  <a:cubicBezTo>
                    <a:pt x="3807" y="2264"/>
                    <a:pt x="3405" y="2487"/>
                    <a:pt x="3061" y="2802"/>
                  </a:cubicBezTo>
                  <a:cubicBezTo>
                    <a:pt x="3046" y="2816"/>
                    <a:pt x="3017" y="2831"/>
                    <a:pt x="3001" y="2861"/>
                  </a:cubicBezTo>
                  <a:cubicBezTo>
                    <a:pt x="2882" y="2981"/>
                    <a:pt x="2897" y="3174"/>
                    <a:pt x="3031" y="3264"/>
                  </a:cubicBezTo>
                  <a:cubicBezTo>
                    <a:pt x="3180" y="3383"/>
                    <a:pt x="3226" y="3608"/>
                    <a:pt x="3121" y="3787"/>
                  </a:cubicBezTo>
                  <a:cubicBezTo>
                    <a:pt x="3055" y="3907"/>
                    <a:pt x="2924" y="3980"/>
                    <a:pt x="2783" y="3980"/>
                  </a:cubicBezTo>
                  <a:cubicBezTo>
                    <a:pt x="2732" y="3980"/>
                    <a:pt x="2680" y="3971"/>
                    <a:pt x="2628" y="3951"/>
                  </a:cubicBezTo>
                  <a:cubicBezTo>
                    <a:pt x="2598" y="3936"/>
                    <a:pt x="2561" y="3928"/>
                    <a:pt x="2522" y="3928"/>
                  </a:cubicBezTo>
                  <a:cubicBezTo>
                    <a:pt x="2483" y="3928"/>
                    <a:pt x="2441" y="3936"/>
                    <a:pt x="2404" y="3951"/>
                  </a:cubicBezTo>
                  <a:cubicBezTo>
                    <a:pt x="2330" y="3996"/>
                    <a:pt x="2284" y="4056"/>
                    <a:pt x="2270" y="4130"/>
                  </a:cubicBezTo>
                  <a:cubicBezTo>
                    <a:pt x="2165" y="4488"/>
                    <a:pt x="2151" y="4862"/>
                    <a:pt x="2195" y="5221"/>
                  </a:cubicBezTo>
                  <a:lnTo>
                    <a:pt x="1792" y="5221"/>
                  </a:lnTo>
                  <a:cubicBezTo>
                    <a:pt x="1105" y="5221"/>
                    <a:pt x="552" y="4653"/>
                    <a:pt x="552" y="3966"/>
                  </a:cubicBezTo>
                  <a:cubicBezTo>
                    <a:pt x="552" y="3279"/>
                    <a:pt x="1105" y="2726"/>
                    <a:pt x="1792" y="2726"/>
                  </a:cubicBezTo>
                  <a:lnTo>
                    <a:pt x="1926" y="2726"/>
                  </a:lnTo>
                  <a:cubicBezTo>
                    <a:pt x="1936" y="2727"/>
                    <a:pt x="1946" y="2728"/>
                    <a:pt x="1955" y="2728"/>
                  </a:cubicBezTo>
                  <a:cubicBezTo>
                    <a:pt x="2092" y="2728"/>
                    <a:pt x="2211" y="2627"/>
                    <a:pt x="2225" y="2487"/>
                  </a:cubicBezTo>
                  <a:cubicBezTo>
                    <a:pt x="2314" y="1637"/>
                    <a:pt x="2852" y="890"/>
                    <a:pt x="3614" y="532"/>
                  </a:cubicBezTo>
                  <a:cubicBezTo>
                    <a:pt x="3748" y="457"/>
                    <a:pt x="3807" y="293"/>
                    <a:pt x="3748" y="158"/>
                  </a:cubicBezTo>
                  <a:cubicBezTo>
                    <a:pt x="3693" y="59"/>
                    <a:pt x="3589" y="1"/>
                    <a:pt x="3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9"/>
            <p:cNvSpPr/>
            <p:nvPr/>
          </p:nvSpPr>
          <p:spPr>
            <a:xfrm>
              <a:off x="6432937" y="2171586"/>
              <a:ext cx="53131" cy="53131"/>
            </a:xfrm>
            <a:custGeom>
              <a:rect b="b" l="l" r="r" t="t"/>
              <a:pathLst>
                <a:path extrusionOk="0" h="2121" w="2121">
                  <a:moveTo>
                    <a:pt x="1060" y="552"/>
                  </a:moveTo>
                  <a:cubicBezTo>
                    <a:pt x="1225" y="552"/>
                    <a:pt x="1359" y="627"/>
                    <a:pt x="1448" y="731"/>
                  </a:cubicBezTo>
                  <a:cubicBezTo>
                    <a:pt x="1524" y="821"/>
                    <a:pt x="1568" y="940"/>
                    <a:pt x="1568" y="1060"/>
                  </a:cubicBezTo>
                  <a:cubicBezTo>
                    <a:pt x="1568" y="1344"/>
                    <a:pt x="1344" y="1567"/>
                    <a:pt x="1060" y="1567"/>
                  </a:cubicBezTo>
                  <a:cubicBezTo>
                    <a:pt x="777" y="1567"/>
                    <a:pt x="552" y="1344"/>
                    <a:pt x="552" y="1060"/>
                  </a:cubicBezTo>
                  <a:cubicBezTo>
                    <a:pt x="552" y="926"/>
                    <a:pt x="612" y="791"/>
                    <a:pt x="702" y="701"/>
                  </a:cubicBezTo>
                  <a:cubicBezTo>
                    <a:pt x="791" y="612"/>
                    <a:pt x="926" y="552"/>
                    <a:pt x="1060" y="552"/>
                  </a:cubicBezTo>
                  <a:close/>
                  <a:moveTo>
                    <a:pt x="1060" y="0"/>
                  </a:moveTo>
                  <a:cubicBezTo>
                    <a:pt x="791" y="0"/>
                    <a:pt x="538" y="104"/>
                    <a:pt x="343" y="283"/>
                  </a:cubicBezTo>
                  <a:cubicBezTo>
                    <a:pt x="134" y="478"/>
                    <a:pt x="1" y="761"/>
                    <a:pt x="1" y="1060"/>
                  </a:cubicBezTo>
                  <a:cubicBezTo>
                    <a:pt x="1" y="1643"/>
                    <a:pt x="478" y="2121"/>
                    <a:pt x="1060" y="2121"/>
                  </a:cubicBezTo>
                  <a:cubicBezTo>
                    <a:pt x="1643" y="2121"/>
                    <a:pt x="2121" y="1643"/>
                    <a:pt x="2121" y="1060"/>
                  </a:cubicBezTo>
                  <a:cubicBezTo>
                    <a:pt x="2121" y="806"/>
                    <a:pt x="2031" y="582"/>
                    <a:pt x="1882" y="388"/>
                  </a:cubicBezTo>
                  <a:cubicBezTo>
                    <a:pt x="1687" y="149"/>
                    <a:pt x="13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9"/>
            <p:cNvSpPr/>
            <p:nvPr/>
          </p:nvSpPr>
          <p:spPr>
            <a:xfrm>
              <a:off x="6522316" y="2246736"/>
              <a:ext cx="38928" cy="58041"/>
            </a:xfrm>
            <a:custGeom>
              <a:rect b="b" l="l" r="r" t="t"/>
              <a:pathLst>
                <a:path extrusionOk="0" h="2317" w="1554">
                  <a:moveTo>
                    <a:pt x="270" y="1"/>
                  </a:moveTo>
                  <a:cubicBezTo>
                    <a:pt x="120" y="1"/>
                    <a:pt x="1" y="120"/>
                    <a:pt x="1" y="270"/>
                  </a:cubicBezTo>
                  <a:lnTo>
                    <a:pt x="1" y="1121"/>
                  </a:lnTo>
                  <a:cubicBezTo>
                    <a:pt x="1" y="1285"/>
                    <a:pt x="120" y="1405"/>
                    <a:pt x="270" y="1405"/>
                  </a:cubicBezTo>
                  <a:cubicBezTo>
                    <a:pt x="434" y="1405"/>
                    <a:pt x="554" y="1285"/>
                    <a:pt x="554" y="1121"/>
                  </a:cubicBezTo>
                  <a:lnTo>
                    <a:pt x="554" y="942"/>
                  </a:lnTo>
                  <a:lnTo>
                    <a:pt x="867" y="1255"/>
                  </a:lnTo>
                  <a:cubicBezTo>
                    <a:pt x="942" y="1330"/>
                    <a:pt x="1002" y="1450"/>
                    <a:pt x="1002" y="1569"/>
                  </a:cubicBezTo>
                  <a:lnTo>
                    <a:pt x="1002" y="2047"/>
                  </a:lnTo>
                  <a:cubicBezTo>
                    <a:pt x="1002" y="2197"/>
                    <a:pt x="1121" y="2316"/>
                    <a:pt x="1271" y="2316"/>
                  </a:cubicBezTo>
                  <a:cubicBezTo>
                    <a:pt x="1420" y="2316"/>
                    <a:pt x="1554" y="2197"/>
                    <a:pt x="1554" y="2047"/>
                  </a:cubicBezTo>
                  <a:lnTo>
                    <a:pt x="1554" y="1569"/>
                  </a:lnTo>
                  <a:cubicBezTo>
                    <a:pt x="1554" y="1301"/>
                    <a:pt x="1450" y="1046"/>
                    <a:pt x="1255" y="853"/>
                  </a:cubicBezTo>
                  <a:lnTo>
                    <a:pt x="942" y="554"/>
                  </a:lnTo>
                  <a:lnTo>
                    <a:pt x="1136" y="554"/>
                  </a:lnTo>
                  <a:cubicBezTo>
                    <a:pt x="1301" y="554"/>
                    <a:pt x="1420" y="419"/>
                    <a:pt x="1420" y="270"/>
                  </a:cubicBezTo>
                  <a:cubicBezTo>
                    <a:pt x="1420" y="120"/>
                    <a:pt x="1301" y="1"/>
                    <a:pt x="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9"/>
            <p:cNvSpPr/>
            <p:nvPr/>
          </p:nvSpPr>
          <p:spPr>
            <a:xfrm>
              <a:off x="6356635" y="2246736"/>
              <a:ext cx="38527" cy="58041"/>
            </a:xfrm>
            <a:custGeom>
              <a:rect b="b" l="l" r="r" t="t"/>
              <a:pathLst>
                <a:path extrusionOk="0" h="2317" w="1538">
                  <a:moveTo>
                    <a:pt x="403" y="1"/>
                  </a:moveTo>
                  <a:cubicBezTo>
                    <a:pt x="254" y="1"/>
                    <a:pt x="120" y="120"/>
                    <a:pt x="120" y="270"/>
                  </a:cubicBezTo>
                  <a:cubicBezTo>
                    <a:pt x="120" y="419"/>
                    <a:pt x="254" y="554"/>
                    <a:pt x="403" y="554"/>
                  </a:cubicBezTo>
                  <a:lnTo>
                    <a:pt x="598" y="554"/>
                  </a:lnTo>
                  <a:lnTo>
                    <a:pt x="283" y="853"/>
                  </a:lnTo>
                  <a:cubicBezTo>
                    <a:pt x="104" y="1046"/>
                    <a:pt x="0" y="1301"/>
                    <a:pt x="0" y="1569"/>
                  </a:cubicBezTo>
                  <a:lnTo>
                    <a:pt x="0" y="2047"/>
                  </a:lnTo>
                  <a:cubicBezTo>
                    <a:pt x="0" y="2197"/>
                    <a:pt x="120" y="2316"/>
                    <a:pt x="269" y="2316"/>
                  </a:cubicBezTo>
                  <a:cubicBezTo>
                    <a:pt x="418" y="2316"/>
                    <a:pt x="538" y="2197"/>
                    <a:pt x="538" y="2047"/>
                  </a:cubicBezTo>
                  <a:lnTo>
                    <a:pt x="538" y="1569"/>
                  </a:lnTo>
                  <a:cubicBezTo>
                    <a:pt x="538" y="1450"/>
                    <a:pt x="598" y="1330"/>
                    <a:pt x="687" y="1255"/>
                  </a:cubicBezTo>
                  <a:lnTo>
                    <a:pt x="986" y="942"/>
                  </a:lnTo>
                  <a:lnTo>
                    <a:pt x="986" y="1121"/>
                  </a:lnTo>
                  <a:cubicBezTo>
                    <a:pt x="986" y="1285"/>
                    <a:pt x="1120" y="1405"/>
                    <a:pt x="1269" y="1405"/>
                  </a:cubicBezTo>
                  <a:cubicBezTo>
                    <a:pt x="1418" y="1405"/>
                    <a:pt x="1538" y="1285"/>
                    <a:pt x="1538" y="1121"/>
                  </a:cubicBezTo>
                  <a:lnTo>
                    <a:pt x="1538" y="270"/>
                  </a:lnTo>
                  <a:cubicBezTo>
                    <a:pt x="1538" y="120"/>
                    <a:pt x="1418" y="1"/>
                    <a:pt x="1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9"/>
            <p:cNvSpPr/>
            <p:nvPr/>
          </p:nvSpPr>
          <p:spPr>
            <a:xfrm>
              <a:off x="6444510" y="2070159"/>
              <a:ext cx="15406" cy="13853"/>
            </a:xfrm>
            <a:custGeom>
              <a:rect b="b" l="l" r="r" t="t"/>
              <a:pathLst>
                <a:path extrusionOk="0" h="553" w="615">
                  <a:moveTo>
                    <a:pt x="286" y="0"/>
                  </a:moveTo>
                  <a:cubicBezTo>
                    <a:pt x="179" y="0"/>
                    <a:pt x="87" y="71"/>
                    <a:pt x="46" y="181"/>
                  </a:cubicBezTo>
                  <a:cubicBezTo>
                    <a:pt x="1" y="286"/>
                    <a:pt x="46" y="435"/>
                    <a:pt x="150" y="510"/>
                  </a:cubicBezTo>
                  <a:cubicBezTo>
                    <a:pt x="196" y="539"/>
                    <a:pt x="244" y="552"/>
                    <a:pt x="291" y="552"/>
                  </a:cubicBezTo>
                  <a:cubicBezTo>
                    <a:pt x="461" y="552"/>
                    <a:pt x="615" y="383"/>
                    <a:pt x="568" y="197"/>
                  </a:cubicBezTo>
                  <a:cubicBezTo>
                    <a:pt x="538" y="91"/>
                    <a:pt x="434" y="2"/>
                    <a:pt x="315" y="2"/>
                  </a:cubicBezTo>
                  <a:cubicBezTo>
                    <a:pt x="305" y="1"/>
                    <a:pt x="295" y="0"/>
                    <a:pt x="2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49"/>
          <p:cNvGrpSpPr/>
          <p:nvPr/>
        </p:nvGrpSpPr>
        <p:grpSpPr>
          <a:xfrm>
            <a:off x="7041527" y="2070434"/>
            <a:ext cx="313125" cy="353280"/>
            <a:chOff x="7041527" y="2070434"/>
            <a:chExt cx="313125" cy="353280"/>
          </a:xfrm>
        </p:grpSpPr>
        <p:sp>
          <p:nvSpPr>
            <p:cNvPr id="925" name="Google Shape;925;p49"/>
            <p:cNvSpPr/>
            <p:nvPr/>
          </p:nvSpPr>
          <p:spPr>
            <a:xfrm>
              <a:off x="7191151" y="2327547"/>
              <a:ext cx="13878" cy="44539"/>
            </a:xfrm>
            <a:custGeom>
              <a:rect b="b" l="l" r="r" t="t"/>
              <a:pathLst>
                <a:path extrusionOk="0" h="1778" w="554">
                  <a:moveTo>
                    <a:pt x="269" y="0"/>
                  </a:moveTo>
                  <a:cubicBezTo>
                    <a:pt x="120" y="0"/>
                    <a:pt x="0" y="120"/>
                    <a:pt x="0" y="269"/>
                  </a:cubicBezTo>
                  <a:lnTo>
                    <a:pt x="0" y="1509"/>
                  </a:lnTo>
                  <a:cubicBezTo>
                    <a:pt x="0" y="1658"/>
                    <a:pt x="120" y="1778"/>
                    <a:pt x="269" y="1778"/>
                  </a:cubicBezTo>
                  <a:cubicBezTo>
                    <a:pt x="418" y="1778"/>
                    <a:pt x="553" y="1658"/>
                    <a:pt x="553" y="1509"/>
                  </a:cubicBezTo>
                  <a:lnTo>
                    <a:pt x="553" y="269"/>
                  </a:lnTo>
                  <a:cubicBezTo>
                    <a:pt x="553" y="120"/>
                    <a:pt x="418" y="0"/>
                    <a:pt x="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9"/>
            <p:cNvSpPr/>
            <p:nvPr/>
          </p:nvSpPr>
          <p:spPr>
            <a:xfrm>
              <a:off x="7189998" y="2382858"/>
              <a:ext cx="15381" cy="13727"/>
            </a:xfrm>
            <a:custGeom>
              <a:rect b="b" l="l" r="r" t="t"/>
              <a:pathLst>
                <a:path extrusionOk="0" h="548" w="614">
                  <a:moveTo>
                    <a:pt x="330" y="1"/>
                  </a:moveTo>
                  <a:cubicBezTo>
                    <a:pt x="320" y="1"/>
                    <a:pt x="310" y="1"/>
                    <a:pt x="301" y="2"/>
                  </a:cubicBezTo>
                  <a:cubicBezTo>
                    <a:pt x="181" y="2"/>
                    <a:pt x="76" y="92"/>
                    <a:pt x="46" y="197"/>
                  </a:cubicBezTo>
                  <a:cubicBezTo>
                    <a:pt x="1" y="389"/>
                    <a:pt x="154" y="548"/>
                    <a:pt x="321" y="548"/>
                  </a:cubicBezTo>
                  <a:cubicBezTo>
                    <a:pt x="374" y="548"/>
                    <a:pt x="429" y="532"/>
                    <a:pt x="480" y="496"/>
                  </a:cubicBezTo>
                  <a:cubicBezTo>
                    <a:pt x="584" y="420"/>
                    <a:pt x="613" y="287"/>
                    <a:pt x="569" y="167"/>
                  </a:cubicBezTo>
                  <a:cubicBezTo>
                    <a:pt x="528" y="71"/>
                    <a:pt x="437" y="1"/>
                    <a:pt x="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9"/>
            <p:cNvSpPr/>
            <p:nvPr/>
          </p:nvSpPr>
          <p:spPr>
            <a:xfrm>
              <a:off x="7041527" y="2070434"/>
              <a:ext cx="313125" cy="353280"/>
            </a:xfrm>
            <a:custGeom>
              <a:rect b="b" l="l" r="r" t="t"/>
              <a:pathLst>
                <a:path extrusionOk="0" h="14103" w="12500">
                  <a:moveTo>
                    <a:pt x="7317" y="7965"/>
                  </a:moveTo>
                  <a:lnTo>
                    <a:pt x="8527" y="8667"/>
                  </a:lnTo>
                  <a:cubicBezTo>
                    <a:pt x="8139" y="9026"/>
                    <a:pt x="7675" y="9279"/>
                    <a:pt x="7153" y="9414"/>
                  </a:cubicBezTo>
                  <a:cubicBezTo>
                    <a:pt x="6944" y="9115"/>
                    <a:pt x="6600" y="8936"/>
                    <a:pt x="6242" y="8936"/>
                  </a:cubicBezTo>
                  <a:cubicBezTo>
                    <a:pt x="5883" y="8936"/>
                    <a:pt x="5541" y="9115"/>
                    <a:pt x="5346" y="9414"/>
                  </a:cubicBezTo>
                  <a:cubicBezTo>
                    <a:pt x="4808" y="9279"/>
                    <a:pt x="4346" y="9026"/>
                    <a:pt x="3958" y="8667"/>
                  </a:cubicBezTo>
                  <a:lnTo>
                    <a:pt x="5167" y="7965"/>
                  </a:lnTo>
                  <a:cubicBezTo>
                    <a:pt x="5481" y="8174"/>
                    <a:pt x="5854" y="8279"/>
                    <a:pt x="6242" y="8279"/>
                  </a:cubicBezTo>
                  <a:cubicBezTo>
                    <a:pt x="6630" y="8279"/>
                    <a:pt x="7004" y="8174"/>
                    <a:pt x="7317" y="7965"/>
                  </a:cubicBezTo>
                  <a:close/>
                  <a:moveTo>
                    <a:pt x="7542" y="604"/>
                  </a:moveTo>
                  <a:cubicBezTo>
                    <a:pt x="7675" y="634"/>
                    <a:pt x="7810" y="663"/>
                    <a:pt x="7944" y="708"/>
                  </a:cubicBezTo>
                  <a:cubicBezTo>
                    <a:pt x="7884" y="932"/>
                    <a:pt x="7900" y="1171"/>
                    <a:pt x="7974" y="1394"/>
                  </a:cubicBezTo>
                  <a:cubicBezTo>
                    <a:pt x="8079" y="1723"/>
                    <a:pt x="8303" y="1992"/>
                    <a:pt x="8587" y="2171"/>
                  </a:cubicBezTo>
                  <a:cubicBezTo>
                    <a:pt x="8803" y="2295"/>
                    <a:pt x="9040" y="2354"/>
                    <a:pt x="9274" y="2354"/>
                  </a:cubicBezTo>
                  <a:cubicBezTo>
                    <a:pt x="9605" y="2354"/>
                    <a:pt x="9931" y="2235"/>
                    <a:pt x="10184" y="2007"/>
                  </a:cubicBezTo>
                  <a:cubicBezTo>
                    <a:pt x="10289" y="2097"/>
                    <a:pt x="10379" y="2201"/>
                    <a:pt x="10468" y="2290"/>
                  </a:cubicBezTo>
                  <a:cubicBezTo>
                    <a:pt x="10094" y="2724"/>
                    <a:pt x="10005" y="3366"/>
                    <a:pt x="10319" y="3889"/>
                  </a:cubicBezTo>
                  <a:cubicBezTo>
                    <a:pt x="10569" y="4325"/>
                    <a:pt x="11017" y="4575"/>
                    <a:pt x="11489" y="4575"/>
                  </a:cubicBezTo>
                  <a:cubicBezTo>
                    <a:pt x="11581" y="4575"/>
                    <a:pt x="11674" y="4565"/>
                    <a:pt x="11767" y="4546"/>
                  </a:cubicBezTo>
                  <a:cubicBezTo>
                    <a:pt x="11812" y="4680"/>
                    <a:pt x="11842" y="4815"/>
                    <a:pt x="11872" y="4948"/>
                  </a:cubicBezTo>
                  <a:cubicBezTo>
                    <a:pt x="11319" y="5128"/>
                    <a:pt x="10946" y="5635"/>
                    <a:pt x="10946" y="6233"/>
                  </a:cubicBezTo>
                  <a:cubicBezTo>
                    <a:pt x="10946" y="6830"/>
                    <a:pt x="11319" y="7353"/>
                    <a:pt x="11872" y="7532"/>
                  </a:cubicBezTo>
                  <a:cubicBezTo>
                    <a:pt x="11827" y="7666"/>
                    <a:pt x="11797" y="7801"/>
                    <a:pt x="11753" y="7935"/>
                  </a:cubicBezTo>
                  <a:cubicBezTo>
                    <a:pt x="11662" y="7915"/>
                    <a:pt x="11571" y="7906"/>
                    <a:pt x="11480" y="7906"/>
                  </a:cubicBezTo>
                  <a:cubicBezTo>
                    <a:pt x="11017" y="7906"/>
                    <a:pt x="10569" y="8155"/>
                    <a:pt x="10319" y="8592"/>
                  </a:cubicBezTo>
                  <a:cubicBezTo>
                    <a:pt x="10020" y="9100"/>
                    <a:pt x="10094" y="9727"/>
                    <a:pt x="10453" y="10160"/>
                  </a:cubicBezTo>
                  <a:cubicBezTo>
                    <a:pt x="10363" y="10264"/>
                    <a:pt x="10274" y="10354"/>
                    <a:pt x="10170" y="10459"/>
                  </a:cubicBezTo>
                  <a:cubicBezTo>
                    <a:pt x="9917" y="10241"/>
                    <a:pt x="9599" y="10125"/>
                    <a:pt x="9274" y="10125"/>
                  </a:cubicBezTo>
                  <a:cubicBezTo>
                    <a:pt x="9041" y="10125"/>
                    <a:pt x="8805" y="10185"/>
                    <a:pt x="8587" y="10310"/>
                  </a:cubicBezTo>
                  <a:cubicBezTo>
                    <a:pt x="8332" y="10459"/>
                    <a:pt x="8139" y="10682"/>
                    <a:pt x="8034" y="10937"/>
                  </a:cubicBezTo>
                  <a:lnTo>
                    <a:pt x="7436" y="9906"/>
                  </a:lnTo>
                  <a:cubicBezTo>
                    <a:pt x="8109" y="9697"/>
                    <a:pt x="8706" y="9309"/>
                    <a:pt x="9169" y="8787"/>
                  </a:cubicBezTo>
                  <a:cubicBezTo>
                    <a:pt x="9228" y="8727"/>
                    <a:pt x="9258" y="8637"/>
                    <a:pt x="9244" y="8562"/>
                  </a:cubicBezTo>
                  <a:cubicBezTo>
                    <a:pt x="9228" y="8472"/>
                    <a:pt x="9184" y="8398"/>
                    <a:pt x="9109" y="8368"/>
                  </a:cubicBezTo>
                  <a:lnTo>
                    <a:pt x="7452" y="7413"/>
                  </a:lnTo>
                  <a:cubicBezTo>
                    <a:pt x="7402" y="7385"/>
                    <a:pt x="7349" y="7370"/>
                    <a:pt x="7298" y="7370"/>
                  </a:cubicBezTo>
                  <a:cubicBezTo>
                    <a:pt x="7240" y="7370"/>
                    <a:pt x="7185" y="7388"/>
                    <a:pt x="7138" y="7427"/>
                  </a:cubicBezTo>
                  <a:cubicBezTo>
                    <a:pt x="6885" y="7622"/>
                    <a:pt x="6570" y="7726"/>
                    <a:pt x="6242" y="7726"/>
                  </a:cubicBezTo>
                  <a:cubicBezTo>
                    <a:pt x="5913" y="7726"/>
                    <a:pt x="5600" y="7622"/>
                    <a:pt x="5346" y="7427"/>
                  </a:cubicBezTo>
                  <a:cubicBezTo>
                    <a:pt x="5299" y="7388"/>
                    <a:pt x="5243" y="7370"/>
                    <a:pt x="5186" y="7370"/>
                  </a:cubicBezTo>
                  <a:cubicBezTo>
                    <a:pt x="5135" y="7370"/>
                    <a:pt x="5082" y="7385"/>
                    <a:pt x="5033" y="7413"/>
                  </a:cubicBezTo>
                  <a:lnTo>
                    <a:pt x="3375" y="8368"/>
                  </a:lnTo>
                  <a:cubicBezTo>
                    <a:pt x="3315" y="8398"/>
                    <a:pt x="3255" y="8472"/>
                    <a:pt x="3241" y="8562"/>
                  </a:cubicBezTo>
                  <a:cubicBezTo>
                    <a:pt x="3241" y="8637"/>
                    <a:pt x="3255" y="8727"/>
                    <a:pt x="3315" y="8787"/>
                  </a:cubicBezTo>
                  <a:cubicBezTo>
                    <a:pt x="3779" y="9309"/>
                    <a:pt x="4376" y="9697"/>
                    <a:pt x="5047" y="9906"/>
                  </a:cubicBezTo>
                  <a:lnTo>
                    <a:pt x="4465" y="10937"/>
                  </a:lnTo>
                  <a:cubicBezTo>
                    <a:pt x="4346" y="10682"/>
                    <a:pt x="4151" y="10459"/>
                    <a:pt x="3898" y="10310"/>
                  </a:cubicBezTo>
                  <a:cubicBezTo>
                    <a:pt x="3686" y="10185"/>
                    <a:pt x="3450" y="10125"/>
                    <a:pt x="3216" y="10125"/>
                  </a:cubicBezTo>
                  <a:cubicBezTo>
                    <a:pt x="2890" y="10125"/>
                    <a:pt x="2567" y="10241"/>
                    <a:pt x="2315" y="10459"/>
                  </a:cubicBezTo>
                  <a:cubicBezTo>
                    <a:pt x="2226" y="10354"/>
                    <a:pt x="2120" y="10264"/>
                    <a:pt x="2031" y="10160"/>
                  </a:cubicBezTo>
                  <a:cubicBezTo>
                    <a:pt x="2405" y="9727"/>
                    <a:pt x="2465" y="9100"/>
                    <a:pt x="2180" y="8592"/>
                  </a:cubicBezTo>
                  <a:cubicBezTo>
                    <a:pt x="1930" y="8155"/>
                    <a:pt x="1472" y="7906"/>
                    <a:pt x="1005" y="7906"/>
                  </a:cubicBezTo>
                  <a:cubicBezTo>
                    <a:pt x="914" y="7906"/>
                    <a:pt x="823" y="7915"/>
                    <a:pt x="732" y="7935"/>
                  </a:cubicBezTo>
                  <a:cubicBezTo>
                    <a:pt x="687" y="7801"/>
                    <a:pt x="657" y="7666"/>
                    <a:pt x="627" y="7532"/>
                  </a:cubicBezTo>
                  <a:cubicBezTo>
                    <a:pt x="1165" y="7353"/>
                    <a:pt x="1539" y="6830"/>
                    <a:pt x="1539" y="6233"/>
                  </a:cubicBezTo>
                  <a:cubicBezTo>
                    <a:pt x="1539" y="5635"/>
                    <a:pt x="1165" y="5128"/>
                    <a:pt x="613" y="4948"/>
                  </a:cubicBezTo>
                  <a:cubicBezTo>
                    <a:pt x="643" y="4815"/>
                    <a:pt x="687" y="4680"/>
                    <a:pt x="717" y="4546"/>
                  </a:cubicBezTo>
                  <a:cubicBezTo>
                    <a:pt x="810" y="4565"/>
                    <a:pt x="903" y="4575"/>
                    <a:pt x="995" y="4575"/>
                  </a:cubicBezTo>
                  <a:cubicBezTo>
                    <a:pt x="1468" y="4575"/>
                    <a:pt x="1918" y="4325"/>
                    <a:pt x="2180" y="3889"/>
                  </a:cubicBezTo>
                  <a:cubicBezTo>
                    <a:pt x="2479" y="3366"/>
                    <a:pt x="2405" y="2724"/>
                    <a:pt x="2017" y="2290"/>
                  </a:cubicBezTo>
                  <a:cubicBezTo>
                    <a:pt x="2106" y="2201"/>
                    <a:pt x="2196" y="2097"/>
                    <a:pt x="2300" y="2007"/>
                  </a:cubicBezTo>
                  <a:cubicBezTo>
                    <a:pt x="2554" y="2235"/>
                    <a:pt x="2879" y="2354"/>
                    <a:pt x="3210" y="2354"/>
                  </a:cubicBezTo>
                  <a:cubicBezTo>
                    <a:pt x="3444" y="2354"/>
                    <a:pt x="3681" y="2295"/>
                    <a:pt x="3898" y="2171"/>
                  </a:cubicBezTo>
                  <a:cubicBezTo>
                    <a:pt x="4197" y="1992"/>
                    <a:pt x="4406" y="1723"/>
                    <a:pt x="4510" y="1394"/>
                  </a:cubicBezTo>
                  <a:cubicBezTo>
                    <a:pt x="4585" y="1171"/>
                    <a:pt x="4599" y="932"/>
                    <a:pt x="4555" y="708"/>
                  </a:cubicBezTo>
                  <a:cubicBezTo>
                    <a:pt x="4675" y="663"/>
                    <a:pt x="4808" y="634"/>
                    <a:pt x="4943" y="604"/>
                  </a:cubicBezTo>
                  <a:cubicBezTo>
                    <a:pt x="5017" y="813"/>
                    <a:pt x="5152" y="1022"/>
                    <a:pt x="5316" y="1185"/>
                  </a:cubicBezTo>
                  <a:cubicBezTo>
                    <a:pt x="5570" y="1410"/>
                    <a:pt x="5899" y="1544"/>
                    <a:pt x="6242" y="1544"/>
                  </a:cubicBezTo>
                  <a:cubicBezTo>
                    <a:pt x="6586" y="1544"/>
                    <a:pt x="6914" y="1410"/>
                    <a:pt x="7168" y="1185"/>
                  </a:cubicBezTo>
                  <a:cubicBezTo>
                    <a:pt x="7347" y="1022"/>
                    <a:pt x="7466" y="813"/>
                    <a:pt x="7542" y="604"/>
                  </a:cubicBezTo>
                  <a:close/>
                  <a:moveTo>
                    <a:pt x="6242" y="9488"/>
                  </a:moveTo>
                  <a:cubicBezTo>
                    <a:pt x="6437" y="9488"/>
                    <a:pt x="6616" y="9577"/>
                    <a:pt x="6705" y="9742"/>
                  </a:cubicBezTo>
                  <a:lnTo>
                    <a:pt x="8438" y="12759"/>
                  </a:lnTo>
                  <a:cubicBezTo>
                    <a:pt x="8541" y="12922"/>
                    <a:pt x="8541" y="13117"/>
                    <a:pt x="8438" y="13296"/>
                  </a:cubicBezTo>
                  <a:cubicBezTo>
                    <a:pt x="8348" y="13460"/>
                    <a:pt x="8169" y="13549"/>
                    <a:pt x="7990" y="13549"/>
                  </a:cubicBezTo>
                  <a:lnTo>
                    <a:pt x="4510" y="13549"/>
                  </a:lnTo>
                  <a:cubicBezTo>
                    <a:pt x="4316" y="13549"/>
                    <a:pt x="4137" y="13460"/>
                    <a:pt x="4047" y="13296"/>
                  </a:cubicBezTo>
                  <a:cubicBezTo>
                    <a:pt x="3942" y="13117"/>
                    <a:pt x="3942" y="12922"/>
                    <a:pt x="4047" y="12759"/>
                  </a:cubicBezTo>
                  <a:lnTo>
                    <a:pt x="5780" y="9757"/>
                  </a:lnTo>
                  <a:cubicBezTo>
                    <a:pt x="5869" y="9593"/>
                    <a:pt x="6048" y="9488"/>
                    <a:pt x="6242" y="9488"/>
                  </a:cubicBezTo>
                  <a:close/>
                  <a:moveTo>
                    <a:pt x="7321" y="1"/>
                  </a:moveTo>
                  <a:cubicBezTo>
                    <a:pt x="7266" y="1"/>
                    <a:pt x="7212" y="18"/>
                    <a:pt x="7168" y="51"/>
                  </a:cubicBezTo>
                  <a:cubicBezTo>
                    <a:pt x="7094" y="96"/>
                    <a:pt x="7064" y="170"/>
                    <a:pt x="7048" y="245"/>
                  </a:cubicBezTo>
                  <a:cubicBezTo>
                    <a:pt x="7018" y="663"/>
                    <a:pt x="6675" y="992"/>
                    <a:pt x="6242" y="992"/>
                  </a:cubicBezTo>
                  <a:cubicBezTo>
                    <a:pt x="5824" y="992"/>
                    <a:pt x="5465" y="663"/>
                    <a:pt x="5435" y="245"/>
                  </a:cubicBezTo>
                  <a:cubicBezTo>
                    <a:pt x="5423" y="112"/>
                    <a:pt x="5302" y="2"/>
                    <a:pt x="5158" y="2"/>
                  </a:cubicBezTo>
                  <a:cubicBezTo>
                    <a:pt x="5141" y="2"/>
                    <a:pt x="5124" y="3"/>
                    <a:pt x="5107" y="6"/>
                  </a:cubicBezTo>
                  <a:cubicBezTo>
                    <a:pt x="4764" y="66"/>
                    <a:pt x="4436" y="156"/>
                    <a:pt x="4107" y="275"/>
                  </a:cubicBezTo>
                  <a:cubicBezTo>
                    <a:pt x="4032" y="289"/>
                    <a:pt x="3972" y="349"/>
                    <a:pt x="3942" y="424"/>
                  </a:cubicBezTo>
                  <a:cubicBezTo>
                    <a:pt x="3912" y="499"/>
                    <a:pt x="3912" y="574"/>
                    <a:pt x="3958" y="648"/>
                  </a:cubicBezTo>
                  <a:cubicBezTo>
                    <a:pt x="4121" y="1022"/>
                    <a:pt x="3988" y="1484"/>
                    <a:pt x="3614" y="1693"/>
                  </a:cubicBezTo>
                  <a:cubicBezTo>
                    <a:pt x="3489" y="1766"/>
                    <a:pt x="3352" y="1801"/>
                    <a:pt x="3216" y="1801"/>
                  </a:cubicBezTo>
                  <a:cubicBezTo>
                    <a:pt x="2961" y="1801"/>
                    <a:pt x="2710" y="1679"/>
                    <a:pt x="2554" y="1454"/>
                  </a:cubicBezTo>
                  <a:cubicBezTo>
                    <a:pt x="2493" y="1385"/>
                    <a:pt x="2407" y="1346"/>
                    <a:pt x="2322" y="1346"/>
                  </a:cubicBezTo>
                  <a:cubicBezTo>
                    <a:pt x="2261" y="1346"/>
                    <a:pt x="2200" y="1366"/>
                    <a:pt x="2150" y="1410"/>
                  </a:cubicBezTo>
                  <a:cubicBezTo>
                    <a:pt x="1882" y="1633"/>
                    <a:pt x="1643" y="1872"/>
                    <a:pt x="1419" y="2141"/>
                  </a:cubicBezTo>
                  <a:cubicBezTo>
                    <a:pt x="1360" y="2201"/>
                    <a:pt x="1344" y="2276"/>
                    <a:pt x="1344" y="2350"/>
                  </a:cubicBezTo>
                  <a:cubicBezTo>
                    <a:pt x="1360" y="2425"/>
                    <a:pt x="1404" y="2499"/>
                    <a:pt x="1463" y="2545"/>
                  </a:cubicBezTo>
                  <a:cubicBezTo>
                    <a:pt x="1807" y="2784"/>
                    <a:pt x="1911" y="3246"/>
                    <a:pt x="1702" y="3620"/>
                  </a:cubicBezTo>
                  <a:cubicBezTo>
                    <a:pt x="1553" y="3875"/>
                    <a:pt x="1283" y="4024"/>
                    <a:pt x="1000" y="4024"/>
                  </a:cubicBezTo>
                  <a:cubicBezTo>
                    <a:pt x="886" y="4024"/>
                    <a:pt x="769" y="4000"/>
                    <a:pt x="657" y="3949"/>
                  </a:cubicBezTo>
                  <a:cubicBezTo>
                    <a:pt x="622" y="3934"/>
                    <a:pt x="586" y="3928"/>
                    <a:pt x="551" y="3928"/>
                  </a:cubicBezTo>
                  <a:cubicBezTo>
                    <a:pt x="437" y="3928"/>
                    <a:pt x="330" y="3998"/>
                    <a:pt x="284" y="4112"/>
                  </a:cubicBezTo>
                  <a:cubicBezTo>
                    <a:pt x="165" y="4426"/>
                    <a:pt x="75" y="4769"/>
                    <a:pt x="16" y="5098"/>
                  </a:cubicBezTo>
                  <a:cubicBezTo>
                    <a:pt x="0" y="5187"/>
                    <a:pt x="30" y="5263"/>
                    <a:pt x="75" y="5322"/>
                  </a:cubicBezTo>
                  <a:cubicBezTo>
                    <a:pt x="120" y="5382"/>
                    <a:pt x="179" y="5426"/>
                    <a:pt x="269" y="5426"/>
                  </a:cubicBezTo>
                  <a:cubicBezTo>
                    <a:pt x="687" y="5472"/>
                    <a:pt x="1001" y="5814"/>
                    <a:pt x="1001" y="6233"/>
                  </a:cubicBezTo>
                  <a:cubicBezTo>
                    <a:pt x="1001" y="6651"/>
                    <a:pt x="687" y="7009"/>
                    <a:pt x="269" y="7054"/>
                  </a:cubicBezTo>
                  <a:cubicBezTo>
                    <a:pt x="195" y="7054"/>
                    <a:pt x="120" y="7099"/>
                    <a:pt x="75" y="7158"/>
                  </a:cubicBezTo>
                  <a:cubicBezTo>
                    <a:pt x="30" y="7218"/>
                    <a:pt x="16" y="7293"/>
                    <a:pt x="30" y="7367"/>
                  </a:cubicBezTo>
                  <a:cubicBezTo>
                    <a:pt x="90" y="7711"/>
                    <a:pt x="179" y="8040"/>
                    <a:pt x="299" y="8368"/>
                  </a:cubicBezTo>
                  <a:cubicBezTo>
                    <a:pt x="332" y="8478"/>
                    <a:pt x="437" y="8547"/>
                    <a:pt x="549" y="8547"/>
                  </a:cubicBezTo>
                  <a:cubicBezTo>
                    <a:pt x="591" y="8547"/>
                    <a:pt x="633" y="8538"/>
                    <a:pt x="673" y="8518"/>
                  </a:cubicBezTo>
                  <a:cubicBezTo>
                    <a:pt x="775" y="8472"/>
                    <a:pt x="883" y="8451"/>
                    <a:pt x="991" y="8451"/>
                  </a:cubicBezTo>
                  <a:cubicBezTo>
                    <a:pt x="1274" y="8451"/>
                    <a:pt x="1551" y="8601"/>
                    <a:pt x="1702" y="8861"/>
                  </a:cubicBezTo>
                  <a:cubicBezTo>
                    <a:pt x="1911" y="9219"/>
                    <a:pt x="1807" y="9683"/>
                    <a:pt x="1479" y="9921"/>
                  </a:cubicBezTo>
                  <a:cubicBezTo>
                    <a:pt x="1419" y="9966"/>
                    <a:pt x="1374" y="10041"/>
                    <a:pt x="1374" y="10115"/>
                  </a:cubicBezTo>
                  <a:cubicBezTo>
                    <a:pt x="1360" y="10190"/>
                    <a:pt x="1389" y="10264"/>
                    <a:pt x="1434" y="10324"/>
                  </a:cubicBezTo>
                  <a:cubicBezTo>
                    <a:pt x="1658" y="10578"/>
                    <a:pt x="1897" y="10832"/>
                    <a:pt x="2166" y="11041"/>
                  </a:cubicBezTo>
                  <a:cubicBezTo>
                    <a:pt x="2218" y="11087"/>
                    <a:pt x="2282" y="11110"/>
                    <a:pt x="2344" y="11110"/>
                  </a:cubicBezTo>
                  <a:cubicBezTo>
                    <a:pt x="2425" y="11110"/>
                    <a:pt x="2504" y="11072"/>
                    <a:pt x="2554" y="10997"/>
                  </a:cubicBezTo>
                  <a:cubicBezTo>
                    <a:pt x="2715" y="10787"/>
                    <a:pt x="2956" y="10675"/>
                    <a:pt x="3201" y="10675"/>
                  </a:cubicBezTo>
                  <a:cubicBezTo>
                    <a:pt x="3342" y="10675"/>
                    <a:pt x="3484" y="10712"/>
                    <a:pt x="3614" y="10788"/>
                  </a:cubicBezTo>
                  <a:cubicBezTo>
                    <a:pt x="3972" y="10981"/>
                    <a:pt x="4121" y="11415"/>
                    <a:pt x="3972" y="11787"/>
                  </a:cubicBezTo>
                  <a:lnTo>
                    <a:pt x="3570" y="12490"/>
                  </a:lnTo>
                  <a:cubicBezTo>
                    <a:pt x="3375" y="12818"/>
                    <a:pt x="3375" y="13221"/>
                    <a:pt x="3570" y="13565"/>
                  </a:cubicBezTo>
                  <a:cubicBezTo>
                    <a:pt x="3763" y="13908"/>
                    <a:pt x="4107" y="14103"/>
                    <a:pt x="4510" y="14103"/>
                  </a:cubicBezTo>
                  <a:lnTo>
                    <a:pt x="7990" y="14103"/>
                  </a:lnTo>
                  <a:cubicBezTo>
                    <a:pt x="8378" y="14103"/>
                    <a:pt x="8721" y="13908"/>
                    <a:pt x="8915" y="13565"/>
                  </a:cubicBezTo>
                  <a:cubicBezTo>
                    <a:pt x="9109" y="13221"/>
                    <a:pt x="9109" y="12818"/>
                    <a:pt x="8915" y="12490"/>
                  </a:cubicBezTo>
                  <a:lnTo>
                    <a:pt x="8527" y="11787"/>
                  </a:lnTo>
                  <a:cubicBezTo>
                    <a:pt x="8362" y="11415"/>
                    <a:pt x="8512" y="10981"/>
                    <a:pt x="8870" y="10788"/>
                  </a:cubicBezTo>
                  <a:cubicBezTo>
                    <a:pt x="9000" y="10712"/>
                    <a:pt x="9142" y="10675"/>
                    <a:pt x="9282" y="10675"/>
                  </a:cubicBezTo>
                  <a:cubicBezTo>
                    <a:pt x="9528" y="10675"/>
                    <a:pt x="9769" y="10787"/>
                    <a:pt x="9931" y="10997"/>
                  </a:cubicBezTo>
                  <a:cubicBezTo>
                    <a:pt x="9981" y="11072"/>
                    <a:pt x="10064" y="11110"/>
                    <a:pt x="10149" y="11110"/>
                  </a:cubicBezTo>
                  <a:cubicBezTo>
                    <a:pt x="10215" y="11110"/>
                    <a:pt x="10281" y="11087"/>
                    <a:pt x="10333" y="11041"/>
                  </a:cubicBezTo>
                  <a:cubicBezTo>
                    <a:pt x="10588" y="10832"/>
                    <a:pt x="10827" y="10578"/>
                    <a:pt x="11050" y="10324"/>
                  </a:cubicBezTo>
                  <a:cubicBezTo>
                    <a:pt x="11110" y="10264"/>
                    <a:pt x="11125" y="10190"/>
                    <a:pt x="11125" y="10115"/>
                  </a:cubicBezTo>
                  <a:cubicBezTo>
                    <a:pt x="11110" y="10041"/>
                    <a:pt x="11066" y="9966"/>
                    <a:pt x="11006" y="9921"/>
                  </a:cubicBezTo>
                  <a:cubicBezTo>
                    <a:pt x="10677" y="9683"/>
                    <a:pt x="10588" y="9219"/>
                    <a:pt x="10797" y="8861"/>
                  </a:cubicBezTo>
                  <a:cubicBezTo>
                    <a:pt x="10937" y="8601"/>
                    <a:pt x="11211" y="8451"/>
                    <a:pt x="11499" y="8451"/>
                  </a:cubicBezTo>
                  <a:cubicBezTo>
                    <a:pt x="11609" y="8451"/>
                    <a:pt x="11720" y="8472"/>
                    <a:pt x="11827" y="8518"/>
                  </a:cubicBezTo>
                  <a:cubicBezTo>
                    <a:pt x="11863" y="8538"/>
                    <a:pt x="11902" y="8547"/>
                    <a:pt x="11941" y="8547"/>
                  </a:cubicBezTo>
                  <a:cubicBezTo>
                    <a:pt x="12048" y="8547"/>
                    <a:pt x="12153" y="8478"/>
                    <a:pt x="12185" y="8368"/>
                  </a:cubicBezTo>
                  <a:cubicBezTo>
                    <a:pt x="12304" y="8040"/>
                    <a:pt x="12394" y="7711"/>
                    <a:pt x="12454" y="7367"/>
                  </a:cubicBezTo>
                  <a:cubicBezTo>
                    <a:pt x="12469" y="7293"/>
                    <a:pt x="12454" y="7218"/>
                    <a:pt x="12410" y="7158"/>
                  </a:cubicBezTo>
                  <a:cubicBezTo>
                    <a:pt x="12364" y="7099"/>
                    <a:pt x="12290" y="7054"/>
                    <a:pt x="12215" y="7054"/>
                  </a:cubicBezTo>
                  <a:cubicBezTo>
                    <a:pt x="11812" y="7009"/>
                    <a:pt x="11498" y="6651"/>
                    <a:pt x="11498" y="6233"/>
                  </a:cubicBezTo>
                  <a:cubicBezTo>
                    <a:pt x="11498" y="5814"/>
                    <a:pt x="11812" y="5472"/>
                    <a:pt x="12230" y="5426"/>
                  </a:cubicBezTo>
                  <a:cubicBezTo>
                    <a:pt x="12380" y="5412"/>
                    <a:pt x="12499" y="5263"/>
                    <a:pt x="12469" y="5098"/>
                  </a:cubicBezTo>
                  <a:cubicBezTo>
                    <a:pt x="12410" y="4769"/>
                    <a:pt x="12320" y="4426"/>
                    <a:pt x="12200" y="4112"/>
                  </a:cubicBezTo>
                  <a:cubicBezTo>
                    <a:pt x="12171" y="4038"/>
                    <a:pt x="12125" y="3978"/>
                    <a:pt x="12051" y="3949"/>
                  </a:cubicBezTo>
                  <a:cubicBezTo>
                    <a:pt x="12014" y="3934"/>
                    <a:pt x="11976" y="3926"/>
                    <a:pt x="11939" y="3926"/>
                  </a:cubicBezTo>
                  <a:cubicBezTo>
                    <a:pt x="11902" y="3926"/>
                    <a:pt x="11864" y="3934"/>
                    <a:pt x="11827" y="3949"/>
                  </a:cubicBezTo>
                  <a:cubicBezTo>
                    <a:pt x="11719" y="4000"/>
                    <a:pt x="11606" y="4024"/>
                    <a:pt x="11494" y="4024"/>
                  </a:cubicBezTo>
                  <a:cubicBezTo>
                    <a:pt x="11216" y="4024"/>
                    <a:pt x="10946" y="3875"/>
                    <a:pt x="10797" y="3620"/>
                  </a:cubicBezTo>
                  <a:cubicBezTo>
                    <a:pt x="10572" y="3246"/>
                    <a:pt x="10677" y="2784"/>
                    <a:pt x="11020" y="2545"/>
                  </a:cubicBezTo>
                  <a:cubicBezTo>
                    <a:pt x="11155" y="2455"/>
                    <a:pt x="11170" y="2261"/>
                    <a:pt x="11066" y="2141"/>
                  </a:cubicBezTo>
                  <a:cubicBezTo>
                    <a:pt x="10857" y="1872"/>
                    <a:pt x="10602" y="1633"/>
                    <a:pt x="10349" y="1410"/>
                  </a:cubicBezTo>
                  <a:cubicBezTo>
                    <a:pt x="10303" y="1365"/>
                    <a:pt x="10240" y="1345"/>
                    <a:pt x="10180" y="1345"/>
                  </a:cubicBezTo>
                  <a:cubicBezTo>
                    <a:pt x="10161" y="1345"/>
                    <a:pt x="10142" y="1347"/>
                    <a:pt x="10124" y="1350"/>
                  </a:cubicBezTo>
                  <a:cubicBezTo>
                    <a:pt x="10050" y="1350"/>
                    <a:pt x="9990" y="1394"/>
                    <a:pt x="9945" y="1454"/>
                  </a:cubicBezTo>
                  <a:cubicBezTo>
                    <a:pt x="9780" y="1679"/>
                    <a:pt x="9526" y="1801"/>
                    <a:pt x="9269" y="1801"/>
                  </a:cubicBezTo>
                  <a:cubicBezTo>
                    <a:pt x="9132" y="1801"/>
                    <a:pt x="8995" y="1766"/>
                    <a:pt x="8870" y="1693"/>
                  </a:cubicBezTo>
                  <a:cubicBezTo>
                    <a:pt x="8512" y="1484"/>
                    <a:pt x="8362" y="1022"/>
                    <a:pt x="8541" y="648"/>
                  </a:cubicBezTo>
                  <a:cubicBezTo>
                    <a:pt x="8601" y="499"/>
                    <a:pt x="8527" y="319"/>
                    <a:pt x="8378" y="275"/>
                  </a:cubicBezTo>
                  <a:cubicBezTo>
                    <a:pt x="8049" y="156"/>
                    <a:pt x="7721" y="66"/>
                    <a:pt x="7377" y="6"/>
                  </a:cubicBezTo>
                  <a:cubicBezTo>
                    <a:pt x="7358" y="2"/>
                    <a:pt x="7339" y="1"/>
                    <a:pt x="7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9"/>
            <p:cNvSpPr/>
            <p:nvPr/>
          </p:nvSpPr>
          <p:spPr>
            <a:xfrm>
              <a:off x="7096512" y="2130529"/>
              <a:ext cx="90556" cy="131738"/>
            </a:xfrm>
            <a:custGeom>
              <a:rect b="b" l="l" r="r" t="t"/>
              <a:pathLst>
                <a:path extrusionOk="0" h="5259" w="3615">
                  <a:moveTo>
                    <a:pt x="3077" y="624"/>
                  </a:moveTo>
                  <a:lnTo>
                    <a:pt x="3077" y="2012"/>
                  </a:lnTo>
                  <a:cubicBezTo>
                    <a:pt x="2404" y="2386"/>
                    <a:pt x="1972" y="3102"/>
                    <a:pt x="2002" y="3879"/>
                  </a:cubicBezTo>
                  <a:lnTo>
                    <a:pt x="792" y="4566"/>
                  </a:lnTo>
                  <a:cubicBezTo>
                    <a:pt x="612" y="3774"/>
                    <a:pt x="747" y="2908"/>
                    <a:pt x="1195" y="2147"/>
                  </a:cubicBezTo>
                  <a:cubicBezTo>
                    <a:pt x="1628" y="1400"/>
                    <a:pt x="2300" y="847"/>
                    <a:pt x="3077" y="624"/>
                  </a:cubicBezTo>
                  <a:close/>
                  <a:moveTo>
                    <a:pt x="3337" y="1"/>
                  </a:moveTo>
                  <a:cubicBezTo>
                    <a:pt x="3311" y="1"/>
                    <a:pt x="3283" y="4"/>
                    <a:pt x="3256" y="11"/>
                  </a:cubicBezTo>
                  <a:cubicBezTo>
                    <a:pt x="2211" y="206"/>
                    <a:pt x="1285" y="892"/>
                    <a:pt x="717" y="1862"/>
                  </a:cubicBezTo>
                  <a:cubicBezTo>
                    <a:pt x="135" y="2864"/>
                    <a:pt x="1" y="4043"/>
                    <a:pt x="359" y="5074"/>
                  </a:cubicBezTo>
                  <a:cubicBezTo>
                    <a:pt x="389" y="5148"/>
                    <a:pt x="449" y="5207"/>
                    <a:pt x="523" y="5237"/>
                  </a:cubicBezTo>
                  <a:cubicBezTo>
                    <a:pt x="557" y="5251"/>
                    <a:pt x="594" y="5258"/>
                    <a:pt x="631" y="5258"/>
                  </a:cubicBezTo>
                  <a:cubicBezTo>
                    <a:pt x="676" y="5258"/>
                    <a:pt x="721" y="5247"/>
                    <a:pt x="762" y="5223"/>
                  </a:cubicBezTo>
                  <a:lnTo>
                    <a:pt x="2420" y="4267"/>
                  </a:lnTo>
                  <a:cubicBezTo>
                    <a:pt x="2509" y="4207"/>
                    <a:pt x="2569" y="4102"/>
                    <a:pt x="2554" y="3998"/>
                  </a:cubicBezTo>
                  <a:cubicBezTo>
                    <a:pt x="2480" y="3341"/>
                    <a:pt x="2852" y="2699"/>
                    <a:pt x="3450" y="2445"/>
                  </a:cubicBezTo>
                  <a:cubicBezTo>
                    <a:pt x="3555" y="2400"/>
                    <a:pt x="3614" y="2296"/>
                    <a:pt x="3614" y="2191"/>
                  </a:cubicBezTo>
                  <a:lnTo>
                    <a:pt x="3614" y="280"/>
                  </a:lnTo>
                  <a:cubicBezTo>
                    <a:pt x="3614" y="103"/>
                    <a:pt x="3486" y="1"/>
                    <a:pt x="33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9"/>
            <p:cNvSpPr/>
            <p:nvPr/>
          </p:nvSpPr>
          <p:spPr>
            <a:xfrm>
              <a:off x="7208736" y="2130329"/>
              <a:ext cx="86798" cy="132013"/>
            </a:xfrm>
            <a:custGeom>
              <a:rect b="b" l="l" r="r" t="t"/>
              <a:pathLst>
                <a:path extrusionOk="0" h="5270" w="3465">
                  <a:moveTo>
                    <a:pt x="281" y="0"/>
                  </a:moveTo>
                  <a:cubicBezTo>
                    <a:pt x="212" y="0"/>
                    <a:pt x="151" y="27"/>
                    <a:pt x="90" y="64"/>
                  </a:cubicBezTo>
                  <a:cubicBezTo>
                    <a:pt x="30" y="124"/>
                    <a:pt x="0" y="198"/>
                    <a:pt x="0" y="288"/>
                  </a:cubicBezTo>
                  <a:lnTo>
                    <a:pt x="0" y="2199"/>
                  </a:lnTo>
                  <a:cubicBezTo>
                    <a:pt x="0" y="2304"/>
                    <a:pt x="60" y="2408"/>
                    <a:pt x="164" y="2453"/>
                  </a:cubicBezTo>
                  <a:cubicBezTo>
                    <a:pt x="761" y="2707"/>
                    <a:pt x="1135" y="3349"/>
                    <a:pt x="1060" y="4006"/>
                  </a:cubicBezTo>
                  <a:cubicBezTo>
                    <a:pt x="1046" y="4110"/>
                    <a:pt x="1105" y="4215"/>
                    <a:pt x="1195" y="4275"/>
                  </a:cubicBezTo>
                  <a:lnTo>
                    <a:pt x="2852" y="5231"/>
                  </a:lnTo>
                  <a:cubicBezTo>
                    <a:pt x="2895" y="5257"/>
                    <a:pt x="2943" y="5269"/>
                    <a:pt x="2990" y="5269"/>
                  </a:cubicBezTo>
                  <a:cubicBezTo>
                    <a:pt x="3103" y="5269"/>
                    <a:pt x="3213" y="5198"/>
                    <a:pt x="3256" y="5082"/>
                  </a:cubicBezTo>
                  <a:cubicBezTo>
                    <a:pt x="3405" y="4663"/>
                    <a:pt x="3465" y="4215"/>
                    <a:pt x="3465" y="3752"/>
                  </a:cubicBezTo>
                  <a:cubicBezTo>
                    <a:pt x="3465" y="3469"/>
                    <a:pt x="3419" y="3170"/>
                    <a:pt x="3345" y="2886"/>
                  </a:cubicBezTo>
                  <a:cubicBezTo>
                    <a:pt x="3306" y="2756"/>
                    <a:pt x="3187" y="2671"/>
                    <a:pt x="3059" y="2671"/>
                  </a:cubicBezTo>
                  <a:cubicBezTo>
                    <a:pt x="3040" y="2671"/>
                    <a:pt x="3021" y="2673"/>
                    <a:pt x="3001" y="2677"/>
                  </a:cubicBezTo>
                  <a:cubicBezTo>
                    <a:pt x="2868" y="2722"/>
                    <a:pt x="2778" y="2872"/>
                    <a:pt x="2808" y="3021"/>
                  </a:cubicBezTo>
                  <a:cubicBezTo>
                    <a:pt x="2868" y="3260"/>
                    <a:pt x="2912" y="3513"/>
                    <a:pt x="2912" y="3768"/>
                  </a:cubicBezTo>
                  <a:cubicBezTo>
                    <a:pt x="2912" y="4036"/>
                    <a:pt x="2882" y="4319"/>
                    <a:pt x="2822" y="4574"/>
                  </a:cubicBezTo>
                  <a:lnTo>
                    <a:pt x="1628" y="3887"/>
                  </a:lnTo>
                  <a:cubicBezTo>
                    <a:pt x="1643" y="3110"/>
                    <a:pt x="1225" y="2394"/>
                    <a:pt x="552" y="2020"/>
                  </a:cubicBezTo>
                  <a:lnTo>
                    <a:pt x="552" y="632"/>
                  </a:lnTo>
                  <a:cubicBezTo>
                    <a:pt x="986" y="766"/>
                    <a:pt x="1389" y="1004"/>
                    <a:pt x="1747" y="1319"/>
                  </a:cubicBezTo>
                  <a:cubicBezTo>
                    <a:pt x="1801" y="1365"/>
                    <a:pt x="1867" y="1388"/>
                    <a:pt x="1931" y="1388"/>
                  </a:cubicBezTo>
                  <a:cubicBezTo>
                    <a:pt x="2010" y="1388"/>
                    <a:pt x="2086" y="1354"/>
                    <a:pt x="2135" y="1289"/>
                  </a:cubicBezTo>
                  <a:cubicBezTo>
                    <a:pt x="2240" y="1169"/>
                    <a:pt x="2225" y="1004"/>
                    <a:pt x="2121" y="900"/>
                  </a:cubicBezTo>
                  <a:cubicBezTo>
                    <a:pt x="1598" y="453"/>
                    <a:pt x="986" y="138"/>
                    <a:pt x="329" y="5"/>
                  </a:cubicBezTo>
                  <a:cubicBezTo>
                    <a:pt x="313" y="2"/>
                    <a:pt x="297" y="0"/>
                    <a:pt x="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9"/>
            <p:cNvSpPr/>
            <p:nvPr/>
          </p:nvSpPr>
          <p:spPr>
            <a:xfrm>
              <a:off x="7174693" y="2202999"/>
              <a:ext cx="46393" cy="46418"/>
            </a:xfrm>
            <a:custGeom>
              <a:rect b="b" l="l" r="r" t="t"/>
              <a:pathLst>
                <a:path extrusionOk="0" h="1853" w="1852">
                  <a:moveTo>
                    <a:pt x="926" y="552"/>
                  </a:moveTo>
                  <a:cubicBezTo>
                    <a:pt x="1135" y="552"/>
                    <a:pt x="1300" y="717"/>
                    <a:pt x="1300" y="926"/>
                  </a:cubicBezTo>
                  <a:cubicBezTo>
                    <a:pt x="1300" y="1135"/>
                    <a:pt x="1135" y="1299"/>
                    <a:pt x="926" y="1299"/>
                  </a:cubicBezTo>
                  <a:cubicBezTo>
                    <a:pt x="717" y="1299"/>
                    <a:pt x="553" y="1135"/>
                    <a:pt x="553" y="926"/>
                  </a:cubicBezTo>
                  <a:cubicBezTo>
                    <a:pt x="553" y="717"/>
                    <a:pt x="717" y="552"/>
                    <a:pt x="926" y="552"/>
                  </a:cubicBezTo>
                  <a:close/>
                  <a:moveTo>
                    <a:pt x="926" y="0"/>
                  </a:moveTo>
                  <a:cubicBezTo>
                    <a:pt x="418" y="0"/>
                    <a:pt x="0" y="419"/>
                    <a:pt x="0" y="926"/>
                  </a:cubicBezTo>
                  <a:cubicBezTo>
                    <a:pt x="0" y="1434"/>
                    <a:pt x="418" y="1852"/>
                    <a:pt x="926" y="1852"/>
                  </a:cubicBezTo>
                  <a:cubicBezTo>
                    <a:pt x="1434" y="1852"/>
                    <a:pt x="1852" y="1434"/>
                    <a:pt x="1852" y="926"/>
                  </a:cubicBezTo>
                  <a:cubicBezTo>
                    <a:pt x="1852" y="419"/>
                    <a:pt x="1434" y="0"/>
                    <a:pt x="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9"/>
            <p:cNvSpPr/>
            <p:nvPr/>
          </p:nvSpPr>
          <p:spPr>
            <a:xfrm>
              <a:off x="7267077" y="2172313"/>
              <a:ext cx="15756" cy="13677"/>
            </a:xfrm>
            <a:custGeom>
              <a:rect b="b" l="l" r="r" t="t"/>
              <a:pathLst>
                <a:path extrusionOk="0" h="546" w="629">
                  <a:moveTo>
                    <a:pt x="301" y="1"/>
                  </a:moveTo>
                  <a:cubicBezTo>
                    <a:pt x="270" y="1"/>
                    <a:pt x="239" y="6"/>
                    <a:pt x="210" y="15"/>
                  </a:cubicBezTo>
                  <a:cubicBezTo>
                    <a:pt x="61" y="75"/>
                    <a:pt x="1" y="240"/>
                    <a:pt x="61" y="374"/>
                  </a:cubicBezTo>
                  <a:cubicBezTo>
                    <a:pt x="105" y="484"/>
                    <a:pt x="206" y="546"/>
                    <a:pt x="311" y="546"/>
                  </a:cubicBezTo>
                  <a:cubicBezTo>
                    <a:pt x="347" y="546"/>
                    <a:pt x="384" y="538"/>
                    <a:pt x="419" y="523"/>
                  </a:cubicBezTo>
                  <a:cubicBezTo>
                    <a:pt x="553" y="479"/>
                    <a:pt x="628" y="314"/>
                    <a:pt x="568" y="165"/>
                  </a:cubicBezTo>
                  <a:cubicBezTo>
                    <a:pt x="522" y="60"/>
                    <a:pt x="411" y="1"/>
                    <a:pt x="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9"/>
          <p:cNvGrpSpPr/>
          <p:nvPr/>
        </p:nvGrpSpPr>
        <p:grpSpPr>
          <a:xfrm>
            <a:off x="7779149" y="2090625"/>
            <a:ext cx="353531" cy="312499"/>
            <a:chOff x="7779149" y="2090625"/>
            <a:chExt cx="353531" cy="312499"/>
          </a:xfrm>
        </p:grpSpPr>
        <p:sp>
          <p:nvSpPr>
            <p:cNvPr id="933" name="Google Shape;933;p49"/>
            <p:cNvSpPr/>
            <p:nvPr/>
          </p:nvSpPr>
          <p:spPr>
            <a:xfrm>
              <a:off x="7779149" y="2095309"/>
              <a:ext cx="353531" cy="307814"/>
            </a:xfrm>
            <a:custGeom>
              <a:rect b="b" l="l" r="r" t="t"/>
              <a:pathLst>
                <a:path extrusionOk="0" h="12288" w="14113">
                  <a:moveTo>
                    <a:pt x="9110" y="4105"/>
                  </a:moveTo>
                  <a:lnTo>
                    <a:pt x="9110" y="7002"/>
                  </a:lnTo>
                  <a:lnTo>
                    <a:pt x="6452" y="7002"/>
                  </a:lnTo>
                  <a:cubicBezTo>
                    <a:pt x="6362" y="7002"/>
                    <a:pt x="6258" y="6957"/>
                    <a:pt x="6198" y="6898"/>
                  </a:cubicBezTo>
                  <a:lnTo>
                    <a:pt x="5810" y="6494"/>
                  </a:lnTo>
                  <a:cubicBezTo>
                    <a:pt x="5631" y="6315"/>
                    <a:pt x="5392" y="6211"/>
                    <a:pt x="5153" y="6211"/>
                  </a:cubicBezTo>
                  <a:lnTo>
                    <a:pt x="4765" y="6211"/>
                  </a:lnTo>
                  <a:lnTo>
                    <a:pt x="4765" y="4105"/>
                  </a:lnTo>
                  <a:close/>
                  <a:moveTo>
                    <a:pt x="5153" y="6763"/>
                  </a:moveTo>
                  <a:cubicBezTo>
                    <a:pt x="5243" y="6763"/>
                    <a:pt x="5347" y="6808"/>
                    <a:pt x="5406" y="6882"/>
                  </a:cubicBezTo>
                  <a:lnTo>
                    <a:pt x="5810" y="7286"/>
                  </a:lnTo>
                  <a:cubicBezTo>
                    <a:pt x="5974" y="7450"/>
                    <a:pt x="6213" y="7555"/>
                    <a:pt x="6452" y="7555"/>
                  </a:cubicBezTo>
                  <a:lnTo>
                    <a:pt x="9782" y="7555"/>
                  </a:lnTo>
                  <a:cubicBezTo>
                    <a:pt x="9886" y="7555"/>
                    <a:pt x="9976" y="7644"/>
                    <a:pt x="9976" y="7748"/>
                  </a:cubicBezTo>
                  <a:lnTo>
                    <a:pt x="9976" y="11481"/>
                  </a:lnTo>
                  <a:cubicBezTo>
                    <a:pt x="9976" y="11616"/>
                    <a:pt x="9872" y="11736"/>
                    <a:pt x="9737" y="11736"/>
                  </a:cubicBezTo>
                  <a:lnTo>
                    <a:pt x="4182" y="11736"/>
                  </a:lnTo>
                  <a:cubicBezTo>
                    <a:pt x="4048" y="11736"/>
                    <a:pt x="3943" y="11616"/>
                    <a:pt x="3943" y="11481"/>
                  </a:cubicBezTo>
                  <a:lnTo>
                    <a:pt x="3943" y="8003"/>
                  </a:lnTo>
                  <a:lnTo>
                    <a:pt x="3943" y="6957"/>
                  </a:lnTo>
                  <a:cubicBezTo>
                    <a:pt x="3943" y="6852"/>
                    <a:pt x="4018" y="6763"/>
                    <a:pt x="4122" y="6763"/>
                  </a:cubicBezTo>
                  <a:close/>
                  <a:moveTo>
                    <a:pt x="7815" y="1"/>
                  </a:moveTo>
                  <a:cubicBezTo>
                    <a:pt x="7697" y="1"/>
                    <a:pt x="7593" y="72"/>
                    <a:pt x="7557" y="192"/>
                  </a:cubicBezTo>
                  <a:cubicBezTo>
                    <a:pt x="7497" y="342"/>
                    <a:pt x="7587" y="491"/>
                    <a:pt x="7736" y="536"/>
                  </a:cubicBezTo>
                  <a:cubicBezTo>
                    <a:pt x="8677" y="835"/>
                    <a:pt x="9468" y="1522"/>
                    <a:pt x="9916" y="2402"/>
                  </a:cubicBezTo>
                  <a:cubicBezTo>
                    <a:pt x="9951" y="2495"/>
                    <a:pt x="10040" y="2552"/>
                    <a:pt x="10141" y="2552"/>
                  </a:cubicBezTo>
                  <a:cubicBezTo>
                    <a:pt x="10170" y="2552"/>
                    <a:pt x="10200" y="2547"/>
                    <a:pt x="10230" y="2537"/>
                  </a:cubicBezTo>
                  <a:cubicBezTo>
                    <a:pt x="10454" y="2478"/>
                    <a:pt x="10693" y="2448"/>
                    <a:pt x="10917" y="2448"/>
                  </a:cubicBezTo>
                  <a:cubicBezTo>
                    <a:pt x="11588" y="2448"/>
                    <a:pt x="12275" y="2746"/>
                    <a:pt x="12769" y="3239"/>
                  </a:cubicBezTo>
                  <a:cubicBezTo>
                    <a:pt x="13276" y="3746"/>
                    <a:pt x="13560" y="4419"/>
                    <a:pt x="13560" y="5090"/>
                  </a:cubicBezTo>
                  <a:cubicBezTo>
                    <a:pt x="13560" y="6524"/>
                    <a:pt x="12351" y="7734"/>
                    <a:pt x="10917" y="7734"/>
                  </a:cubicBezTo>
                  <a:lnTo>
                    <a:pt x="10529" y="7734"/>
                  </a:lnTo>
                  <a:cubicBezTo>
                    <a:pt x="10513" y="7330"/>
                    <a:pt x="10185" y="7002"/>
                    <a:pt x="9782" y="7002"/>
                  </a:cubicBezTo>
                  <a:lnTo>
                    <a:pt x="9663" y="7002"/>
                  </a:lnTo>
                  <a:lnTo>
                    <a:pt x="9663" y="3836"/>
                  </a:lnTo>
                  <a:cubicBezTo>
                    <a:pt x="9663" y="3687"/>
                    <a:pt x="9528" y="3553"/>
                    <a:pt x="9378" y="3553"/>
                  </a:cubicBezTo>
                  <a:lnTo>
                    <a:pt x="4496" y="3553"/>
                  </a:lnTo>
                  <a:cubicBezTo>
                    <a:pt x="4331" y="3553"/>
                    <a:pt x="4212" y="3687"/>
                    <a:pt x="4212" y="3836"/>
                  </a:cubicBezTo>
                  <a:lnTo>
                    <a:pt x="4212" y="6211"/>
                  </a:lnTo>
                  <a:lnTo>
                    <a:pt x="4122" y="6211"/>
                  </a:lnTo>
                  <a:cubicBezTo>
                    <a:pt x="3720" y="6211"/>
                    <a:pt x="3391" y="6554"/>
                    <a:pt x="3391" y="6957"/>
                  </a:cubicBezTo>
                  <a:lnTo>
                    <a:pt x="3391" y="7734"/>
                  </a:lnTo>
                  <a:lnTo>
                    <a:pt x="2465" y="7734"/>
                  </a:lnTo>
                  <a:cubicBezTo>
                    <a:pt x="1405" y="7734"/>
                    <a:pt x="554" y="6868"/>
                    <a:pt x="554" y="5807"/>
                  </a:cubicBezTo>
                  <a:cubicBezTo>
                    <a:pt x="554" y="4747"/>
                    <a:pt x="1405" y="3881"/>
                    <a:pt x="2465" y="3881"/>
                  </a:cubicBezTo>
                  <a:cubicBezTo>
                    <a:pt x="2539" y="3881"/>
                    <a:pt x="2599" y="3881"/>
                    <a:pt x="2659" y="3896"/>
                  </a:cubicBezTo>
                  <a:cubicBezTo>
                    <a:pt x="2669" y="3897"/>
                    <a:pt x="2678" y="3897"/>
                    <a:pt x="2688" y="3897"/>
                  </a:cubicBezTo>
                  <a:cubicBezTo>
                    <a:pt x="2825" y="3897"/>
                    <a:pt x="2944" y="3795"/>
                    <a:pt x="2958" y="3642"/>
                  </a:cubicBezTo>
                  <a:cubicBezTo>
                    <a:pt x="3122" y="2209"/>
                    <a:pt x="4122" y="984"/>
                    <a:pt x="5496" y="536"/>
                  </a:cubicBezTo>
                  <a:cubicBezTo>
                    <a:pt x="5645" y="491"/>
                    <a:pt x="5721" y="342"/>
                    <a:pt x="5675" y="192"/>
                  </a:cubicBezTo>
                  <a:cubicBezTo>
                    <a:pt x="5639" y="82"/>
                    <a:pt x="5531" y="2"/>
                    <a:pt x="5410" y="2"/>
                  </a:cubicBezTo>
                  <a:cubicBezTo>
                    <a:pt x="5385" y="2"/>
                    <a:pt x="5359" y="5"/>
                    <a:pt x="5332" y="13"/>
                  </a:cubicBezTo>
                  <a:cubicBezTo>
                    <a:pt x="3824" y="507"/>
                    <a:pt x="2719" y="1791"/>
                    <a:pt x="2450" y="3328"/>
                  </a:cubicBezTo>
                  <a:cubicBezTo>
                    <a:pt x="1092" y="3344"/>
                    <a:pt x="1" y="4449"/>
                    <a:pt x="1" y="5807"/>
                  </a:cubicBezTo>
                  <a:cubicBezTo>
                    <a:pt x="1" y="7166"/>
                    <a:pt x="1106" y="8271"/>
                    <a:pt x="2465" y="8271"/>
                  </a:cubicBezTo>
                  <a:lnTo>
                    <a:pt x="3391" y="8271"/>
                  </a:lnTo>
                  <a:lnTo>
                    <a:pt x="3391" y="11481"/>
                  </a:lnTo>
                  <a:cubicBezTo>
                    <a:pt x="3391" y="11929"/>
                    <a:pt x="3750" y="12288"/>
                    <a:pt x="4182" y="12288"/>
                  </a:cubicBezTo>
                  <a:lnTo>
                    <a:pt x="9737" y="12288"/>
                  </a:lnTo>
                  <a:cubicBezTo>
                    <a:pt x="10170" y="12288"/>
                    <a:pt x="10529" y="11929"/>
                    <a:pt x="10529" y="11481"/>
                  </a:cubicBezTo>
                  <a:lnTo>
                    <a:pt x="10529" y="8271"/>
                  </a:lnTo>
                  <a:lnTo>
                    <a:pt x="10917" y="8271"/>
                  </a:lnTo>
                  <a:cubicBezTo>
                    <a:pt x="12649" y="8271"/>
                    <a:pt x="14113" y="6822"/>
                    <a:pt x="14113" y="5090"/>
                  </a:cubicBezTo>
                  <a:cubicBezTo>
                    <a:pt x="14113" y="4270"/>
                    <a:pt x="13769" y="3448"/>
                    <a:pt x="13157" y="2850"/>
                  </a:cubicBezTo>
                  <a:cubicBezTo>
                    <a:pt x="12560" y="2253"/>
                    <a:pt x="11738" y="1895"/>
                    <a:pt x="10917" y="1895"/>
                  </a:cubicBezTo>
                  <a:cubicBezTo>
                    <a:pt x="10708" y="1895"/>
                    <a:pt x="10499" y="1925"/>
                    <a:pt x="10304" y="1954"/>
                  </a:cubicBezTo>
                  <a:cubicBezTo>
                    <a:pt x="9767" y="1044"/>
                    <a:pt x="8916" y="342"/>
                    <a:pt x="7901" y="13"/>
                  </a:cubicBezTo>
                  <a:cubicBezTo>
                    <a:pt x="7872" y="5"/>
                    <a:pt x="7843" y="1"/>
                    <a:pt x="78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9"/>
            <p:cNvSpPr/>
            <p:nvPr/>
          </p:nvSpPr>
          <p:spPr>
            <a:xfrm>
              <a:off x="7918302" y="2213470"/>
              <a:ext cx="70365" cy="13853"/>
            </a:xfrm>
            <a:custGeom>
              <a:rect b="b" l="l" r="r" t="t"/>
              <a:pathLst>
                <a:path extrusionOk="0" h="553" w="2809">
                  <a:moveTo>
                    <a:pt x="270" y="1"/>
                  </a:moveTo>
                  <a:cubicBezTo>
                    <a:pt x="120" y="1"/>
                    <a:pt x="1" y="120"/>
                    <a:pt x="1" y="284"/>
                  </a:cubicBezTo>
                  <a:cubicBezTo>
                    <a:pt x="1" y="433"/>
                    <a:pt x="120" y="552"/>
                    <a:pt x="270" y="552"/>
                  </a:cubicBezTo>
                  <a:lnTo>
                    <a:pt x="2539" y="552"/>
                  </a:lnTo>
                  <a:cubicBezTo>
                    <a:pt x="2689" y="552"/>
                    <a:pt x="2808" y="433"/>
                    <a:pt x="2808" y="284"/>
                  </a:cubicBezTo>
                  <a:cubicBezTo>
                    <a:pt x="2808" y="120"/>
                    <a:pt x="2689" y="1"/>
                    <a:pt x="2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9"/>
            <p:cNvSpPr/>
            <p:nvPr/>
          </p:nvSpPr>
          <p:spPr>
            <a:xfrm>
              <a:off x="7944880" y="2242653"/>
              <a:ext cx="43787" cy="13853"/>
            </a:xfrm>
            <a:custGeom>
              <a:rect b="b" l="l" r="r" t="t"/>
              <a:pathLst>
                <a:path extrusionOk="0" h="553" w="1748">
                  <a:moveTo>
                    <a:pt x="269" y="0"/>
                  </a:moveTo>
                  <a:cubicBezTo>
                    <a:pt x="120" y="0"/>
                    <a:pt x="1" y="120"/>
                    <a:pt x="1" y="269"/>
                  </a:cubicBezTo>
                  <a:cubicBezTo>
                    <a:pt x="1" y="418"/>
                    <a:pt x="120" y="552"/>
                    <a:pt x="269" y="552"/>
                  </a:cubicBezTo>
                  <a:lnTo>
                    <a:pt x="1478" y="552"/>
                  </a:lnTo>
                  <a:cubicBezTo>
                    <a:pt x="1628" y="552"/>
                    <a:pt x="1747" y="418"/>
                    <a:pt x="1747" y="269"/>
                  </a:cubicBezTo>
                  <a:cubicBezTo>
                    <a:pt x="1747" y="120"/>
                    <a:pt x="1628" y="0"/>
                    <a:pt x="1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9"/>
            <p:cNvSpPr/>
            <p:nvPr/>
          </p:nvSpPr>
          <p:spPr>
            <a:xfrm>
              <a:off x="7937390" y="2090625"/>
              <a:ext cx="15005" cy="13903"/>
            </a:xfrm>
            <a:custGeom>
              <a:rect b="b" l="l" r="r" t="t"/>
              <a:pathLst>
                <a:path extrusionOk="0" h="555" w="599">
                  <a:moveTo>
                    <a:pt x="301" y="1"/>
                  </a:moveTo>
                  <a:cubicBezTo>
                    <a:pt x="222" y="1"/>
                    <a:pt x="142" y="34"/>
                    <a:pt x="91" y="96"/>
                  </a:cubicBezTo>
                  <a:cubicBezTo>
                    <a:pt x="15" y="186"/>
                    <a:pt x="1" y="320"/>
                    <a:pt x="61" y="409"/>
                  </a:cubicBezTo>
                  <a:cubicBezTo>
                    <a:pt x="117" y="509"/>
                    <a:pt x="210" y="555"/>
                    <a:pt x="301" y="555"/>
                  </a:cubicBezTo>
                  <a:cubicBezTo>
                    <a:pt x="428" y="555"/>
                    <a:pt x="551" y="468"/>
                    <a:pt x="568" y="320"/>
                  </a:cubicBezTo>
                  <a:cubicBezTo>
                    <a:pt x="598" y="200"/>
                    <a:pt x="523" y="81"/>
                    <a:pt x="404" y="21"/>
                  </a:cubicBezTo>
                  <a:cubicBezTo>
                    <a:pt x="372" y="7"/>
                    <a:pt x="337" y="1"/>
                    <a:pt x="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9"/>
            <p:cNvSpPr/>
            <p:nvPr/>
          </p:nvSpPr>
          <p:spPr>
            <a:xfrm>
              <a:off x="7895106" y="2358209"/>
              <a:ext cx="46818" cy="13878"/>
            </a:xfrm>
            <a:custGeom>
              <a:rect b="b" l="l" r="r" t="t"/>
              <a:pathLst>
                <a:path extrusionOk="0" h="554" w="1869">
                  <a:moveTo>
                    <a:pt x="270" y="1"/>
                  </a:moveTo>
                  <a:cubicBezTo>
                    <a:pt x="120" y="1"/>
                    <a:pt x="1" y="120"/>
                    <a:pt x="1" y="270"/>
                  </a:cubicBezTo>
                  <a:cubicBezTo>
                    <a:pt x="1" y="419"/>
                    <a:pt x="120" y="554"/>
                    <a:pt x="270" y="554"/>
                  </a:cubicBezTo>
                  <a:lnTo>
                    <a:pt x="1584" y="554"/>
                  </a:lnTo>
                  <a:cubicBezTo>
                    <a:pt x="1749" y="554"/>
                    <a:pt x="1868" y="419"/>
                    <a:pt x="1868" y="270"/>
                  </a:cubicBezTo>
                  <a:cubicBezTo>
                    <a:pt x="1868" y="120"/>
                    <a:pt x="1749" y="1"/>
                    <a:pt x="1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49"/>
          <p:cNvGrpSpPr/>
          <p:nvPr/>
        </p:nvGrpSpPr>
        <p:grpSpPr>
          <a:xfrm>
            <a:off x="997112" y="2637641"/>
            <a:ext cx="353506" cy="305860"/>
            <a:chOff x="997112" y="2637641"/>
            <a:chExt cx="353506" cy="305860"/>
          </a:xfrm>
        </p:grpSpPr>
        <p:sp>
          <p:nvSpPr>
            <p:cNvPr id="939" name="Google Shape;939;p49"/>
            <p:cNvSpPr/>
            <p:nvPr/>
          </p:nvSpPr>
          <p:spPr>
            <a:xfrm>
              <a:off x="1104101" y="2794354"/>
              <a:ext cx="139929" cy="93186"/>
            </a:xfrm>
            <a:custGeom>
              <a:rect b="b" l="l" r="r" t="t"/>
              <a:pathLst>
                <a:path extrusionOk="0" h="3720" w="5586">
                  <a:moveTo>
                    <a:pt x="5032" y="554"/>
                  </a:moveTo>
                  <a:lnTo>
                    <a:pt x="5032" y="3167"/>
                  </a:lnTo>
                  <a:lnTo>
                    <a:pt x="553" y="3167"/>
                  </a:lnTo>
                  <a:lnTo>
                    <a:pt x="553" y="554"/>
                  </a:lnTo>
                  <a:close/>
                  <a:moveTo>
                    <a:pt x="284" y="1"/>
                  </a:moveTo>
                  <a:cubicBezTo>
                    <a:pt x="120" y="1"/>
                    <a:pt x="1" y="120"/>
                    <a:pt x="1" y="270"/>
                  </a:cubicBezTo>
                  <a:lnTo>
                    <a:pt x="1" y="3451"/>
                  </a:lnTo>
                  <a:cubicBezTo>
                    <a:pt x="1" y="3600"/>
                    <a:pt x="120" y="3720"/>
                    <a:pt x="284" y="3720"/>
                  </a:cubicBezTo>
                  <a:lnTo>
                    <a:pt x="5301" y="3720"/>
                  </a:lnTo>
                  <a:cubicBezTo>
                    <a:pt x="5450" y="3720"/>
                    <a:pt x="5585" y="3600"/>
                    <a:pt x="5585" y="3451"/>
                  </a:cubicBezTo>
                  <a:lnTo>
                    <a:pt x="5585" y="270"/>
                  </a:lnTo>
                  <a:cubicBezTo>
                    <a:pt x="5585" y="120"/>
                    <a:pt x="5450" y="1"/>
                    <a:pt x="5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9"/>
            <p:cNvSpPr/>
            <p:nvPr/>
          </p:nvSpPr>
          <p:spPr>
            <a:xfrm>
              <a:off x="997112" y="2637641"/>
              <a:ext cx="353506" cy="305610"/>
            </a:xfrm>
            <a:custGeom>
              <a:rect b="b" l="l" r="r" t="t"/>
              <a:pathLst>
                <a:path extrusionOk="0" h="12200" w="14112">
                  <a:moveTo>
                    <a:pt x="7063" y="4674"/>
                  </a:moveTo>
                  <a:cubicBezTo>
                    <a:pt x="7378" y="4674"/>
                    <a:pt x="7661" y="4869"/>
                    <a:pt x="7766" y="5152"/>
                  </a:cubicBezTo>
                  <a:lnTo>
                    <a:pt x="6362" y="5152"/>
                  </a:lnTo>
                  <a:cubicBezTo>
                    <a:pt x="6466" y="4869"/>
                    <a:pt x="6735" y="4674"/>
                    <a:pt x="7063" y="4674"/>
                  </a:cubicBezTo>
                  <a:close/>
                  <a:moveTo>
                    <a:pt x="8005" y="2987"/>
                  </a:moveTo>
                  <a:cubicBezTo>
                    <a:pt x="8168" y="3047"/>
                    <a:pt x="8333" y="3137"/>
                    <a:pt x="8483" y="3226"/>
                  </a:cubicBezTo>
                  <a:cubicBezTo>
                    <a:pt x="8303" y="3569"/>
                    <a:pt x="8318" y="4003"/>
                    <a:pt x="8557" y="4331"/>
                  </a:cubicBezTo>
                  <a:cubicBezTo>
                    <a:pt x="8756" y="4617"/>
                    <a:pt x="9069" y="4768"/>
                    <a:pt x="9392" y="4768"/>
                  </a:cubicBezTo>
                  <a:cubicBezTo>
                    <a:pt x="9457" y="4768"/>
                    <a:pt x="9523" y="4762"/>
                    <a:pt x="9588" y="4749"/>
                  </a:cubicBezTo>
                  <a:cubicBezTo>
                    <a:pt x="9617" y="4883"/>
                    <a:pt x="9647" y="5018"/>
                    <a:pt x="9662" y="5152"/>
                  </a:cubicBezTo>
                  <a:lnTo>
                    <a:pt x="8333" y="5152"/>
                  </a:lnTo>
                  <a:cubicBezTo>
                    <a:pt x="8214" y="4570"/>
                    <a:pt x="7691" y="4122"/>
                    <a:pt x="7063" y="4122"/>
                  </a:cubicBezTo>
                  <a:cubicBezTo>
                    <a:pt x="6436" y="4122"/>
                    <a:pt x="5914" y="4570"/>
                    <a:pt x="5779" y="5152"/>
                  </a:cubicBezTo>
                  <a:lnTo>
                    <a:pt x="4465" y="5152"/>
                  </a:lnTo>
                  <a:cubicBezTo>
                    <a:pt x="4481" y="5018"/>
                    <a:pt x="4495" y="4883"/>
                    <a:pt x="4540" y="4749"/>
                  </a:cubicBezTo>
                  <a:cubicBezTo>
                    <a:pt x="4606" y="4762"/>
                    <a:pt x="4671" y="4768"/>
                    <a:pt x="4736" y="4768"/>
                  </a:cubicBezTo>
                  <a:cubicBezTo>
                    <a:pt x="5059" y="4768"/>
                    <a:pt x="5371" y="4617"/>
                    <a:pt x="5570" y="4331"/>
                  </a:cubicBezTo>
                  <a:cubicBezTo>
                    <a:pt x="5809" y="4003"/>
                    <a:pt x="5825" y="3569"/>
                    <a:pt x="5645" y="3226"/>
                  </a:cubicBezTo>
                  <a:cubicBezTo>
                    <a:pt x="5795" y="3137"/>
                    <a:pt x="5958" y="3047"/>
                    <a:pt x="6123" y="2987"/>
                  </a:cubicBezTo>
                  <a:cubicBezTo>
                    <a:pt x="6287" y="3346"/>
                    <a:pt x="6661" y="3585"/>
                    <a:pt x="7063" y="3585"/>
                  </a:cubicBezTo>
                  <a:cubicBezTo>
                    <a:pt x="7467" y="3585"/>
                    <a:pt x="7826" y="3346"/>
                    <a:pt x="8005" y="2987"/>
                  </a:cubicBezTo>
                  <a:close/>
                  <a:moveTo>
                    <a:pt x="6631" y="553"/>
                  </a:moveTo>
                  <a:cubicBezTo>
                    <a:pt x="7318" y="553"/>
                    <a:pt x="8005" y="747"/>
                    <a:pt x="8587" y="1120"/>
                  </a:cubicBezTo>
                  <a:cubicBezTo>
                    <a:pt x="9154" y="1479"/>
                    <a:pt x="9617" y="1986"/>
                    <a:pt x="9916" y="2584"/>
                  </a:cubicBezTo>
                  <a:cubicBezTo>
                    <a:pt x="9966" y="2682"/>
                    <a:pt x="10066" y="2740"/>
                    <a:pt x="10167" y="2740"/>
                  </a:cubicBezTo>
                  <a:cubicBezTo>
                    <a:pt x="10188" y="2740"/>
                    <a:pt x="10209" y="2738"/>
                    <a:pt x="10229" y="2733"/>
                  </a:cubicBezTo>
                  <a:cubicBezTo>
                    <a:pt x="10468" y="2673"/>
                    <a:pt x="10693" y="2643"/>
                    <a:pt x="10932" y="2643"/>
                  </a:cubicBezTo>
                  <a:cubicBezTo>
                    <a:pt x="11603" y="2643"/>
                    <a:pt x="12275" y="2928"/>
                    <a:pt x="12783" y="3420"/>
                  </a:cubicBezTo>
                  <a:cubicBezTo>
                    <a:pt x="13275" y="3927"/>
                    <a:pt x="13560" y="4600"/>
                    <a:pt x="13560" y="5271"/>
                  </a:cubicBezTo>
                  <a:cubicBezTo>
                    <a:pt x="13560" y="6691"/>
                    <a:pt x="12365" y="7899"/>
                    <a:pt x="10946" y="7915"/>
                  </a:cubicBezTo>
                  <a:lnTo>
                    <a:pt x="10946" y="6332"/>
                  </a:lnTo>
                  <a:cubicBezTo>
                    <a:pt x="10946" y="5839"/>
                    <a:pt x="10647" y="5421"/>
                    <a:pt x="10215" y="5241"/>
                  </a:cubicBezTo>
                  <a:cubicBezTo>
                    <a:pt x="10199" y="4913"/>
                    <a:pt x="10140" y="4600"/>
                    <a:pt x="10020" y="4301"/>
                  </a:cubicBezTo>
                  <a:cubicBezTo>
                    <a:pt x="9990" y="4226"/>
                    <a:pt x="9930" y="4166"/>
                    <a:pt x="9856" y="4136"/>
                  </a:cubicBezTo>
                  <a:cubicBezTo>
                    <a:pt x="9828" y="4125"/>
                    <a:pt x="9798" y="4120"/>
                    <a:pt x="9767" y="4120"/>
                  </a:cubicBezTo>
                  <a:cubicBezTo>
                    <a:pt x="9718" y="4120"/>
                    <a:pt x="9669" y="4133"/>
                    <a:pt x="9632" y="4152"/>
                  </a:cubicBezTo>
                  <a:cubicBezTo>
                    <a:pt x="9554" y="4194"/>
                    <a:pt x="9471" y="4213"/>
                    <a:pt x="9389" y="4213"/>
                  </a:cubicBezTo>
                  <a:cubicBezTo>
                    <a:pt x="9237" y="4213"/>
                    <a:pt x="9093" y="4144"/>
                    <a:pt x="9005" y="4017"/>
                  </a:cubicBezTo>
                  <a:cubicBezTo>
                    <a:pt x="8855" y="3808"/>
                    <a:pt x="8885" y="3539"/>
                    <a:pt x="9064" y="3376"/>
                  </a:cubicBezTo>
                  <a:cubicBezTo>
                    <a:pt x="9110" y="3316"/>
                    <a:pt x="9154" y="3241"/>
                    <a:pt x="9140" y="3166"/>
                  </a:cubicBezTo>
                  <a:cubicBezTo>
                    <a:pt x="9140" y="3077"/>
                    <a:pt x="9110" y="3002"/>
                    <a:pt x="9035" y="2957"/>
                  </a:cubicBezTo>
                  <a:cubicBezTo>
                    <a:pt x="8692" y="2689"/>
                    <a:pt x="8318" y="2480"/>
                    <a:pt x="7885" y="2374"/>
                  </a:cubicBezTo>
                  <a:cubicBezTo>
                    <a:pt x="7859" y="2364"/>
                    <a:pt x="7833" y="2359"/>
                    <a:pt x="7806" y="2359"/>
                  </a:cubicBezTo>
                  <a:cubicBezTo>
                    <a:pt x="7758" y="2359"/>
                    <a:pt x="7710" y="2376"/>
                    <a:pt x="7661" y="2404"/>
                  </a:cubicBezTo>
                  <a:cubicBezTo>
                    <a:pt x="7601" y="2450"/>
                    <a:pt x="7557" y="2524"/>
                    <a:pt x="7541" y="2599"/>
                  </a:cubicBezTo>
                  <a:cubicBezTo>
                    <a:pt x="7511" y="2838"/>
                    <a:pt x="7302" y="3031"/>
                    <a:pt x="7063" y="3031"/>
                  </a:cubicBezTo>
                  <a:cubicBezTo>
                    <a:pt x="6810" y="3031"/>
                    <a:pt x="6615" y="2838"/>
                    <a:pt x="6571" y="2599"/>
                  </a:cubicBezTo>
                  <a:cubicBezTo>
                    <a:pt x="6571" y="2524"/>
                    <a:pt x="6526" y="2450"/>
                    <a:pt x="6452" y="2404"/>
                  </a:cubicBezTo>
                  <a:cubicBezTo>
                    <a:pt x="6413" y="2376"/>
                    <a:pt x="6362" y="2359"/>
                    <a:pt x="6310" y="2359"/>
                  </a:cubicBezTo>
                  <a:cubicBezTo>
                    <a:pt x="6282" y="2359"/>
                    <a:pt x="6254" y="2364"/>
                    <a:pt x="6227" y="2374"/>
                  </a:cubicBezTo>
                  <a:cubicBezTo>
                    <a:pt x="5809" y="2480"/>
                    <a:pt x="5421" y="2689"/>
                    <a:pt x="5078" y="2957"/>
                  </a:cubicBezTo>
                  <a:cubicBezTo>
                    <a:pt x="5018" y="3002"/>
                    <a:pt x="4988" y="3077"/>
                    <a:pt x="4973" y="3166"/>
                  </a:cubicBezTo>
                  <a:cubicBezTo>
                    <a:pt x="4973" y="3241"/>
                    <a:pt x="5003" y="3316"/>
                    <a:pt x="5062" y="3376"/>
                  </a:cubicBezTo>
                  <a:cubicBezTo>
                    <a:pt x="5242" y="3539"/>
                    <a:pt x="5272" y="3808"/>
                    <a:pt x="5122" y="4017"/>
                  </a:cubicBezTo>
                  <a:cubicBezTo>
                    <a:pt x="5025" y="4144"/>
                    <a:pt x="4877" y="4213"/>
                    <a:pt x="4728" y="4213"/>
                  </a:cubicBezTo>
                  <a:cubicBezTo>
                    <a:pt x="4648" y="4213"/>
                    <a:pt x="4568" y="4194"/>
                    <a:pt x="4495" y="4152"/>
                  </a:cubicBezTo>
                  <a:cubicBezTo>
                    <a:pt x="4449" y="4133"/>
                    <a:pt x="4402" y="4120"/>
                    <a:pt x="4356" y="4120"/>
                  </a:cubicBezTo>
                  <a:cubicBezTo>
                    <a:pt x="4328" y="4120"/>
                    <a:pt x="4300" y="4125"/>
                    <a:pt x="4272" y="4136"/>
                  </a:cubicBezTo>
                  <a:cubicBezTo>
                    <a:pt x="4196" y="4166"/>
                    <a:pt x="4137" y="4226"/>
                    <a:pt x="4107" y="4301"/>
                  </a:cubicBezTo>
                  <a:cubicBezTo>
                    <a:pt x="3987" y="4600"/>
                    <a:pt x="3928" y="4913"/>
                    <a:pt x="3898" y="5241"/>
                  </a:cubicBezTo>
                  <a:cubicBezTo>
                    <a:pt x="3480" y="5421"/>
                    <a:pt x="3167" y="5839"/>
                    <a:pt x="3167" y="6332"/>
                  </a:cubicBezTo>
                  <a:lnTo>
                    <a:pt x="3167" y="7915"/>
                  </a:lnTo>
                  <a:lnTo>
                    <a:pt x="2480" y="7915"/>
                  </a:lnTo>
                  <a:cubicBezTo>
                    <a:pt x="1419" y="7915"/>
                    <a:pt x="553" y="7049"/>
                    <a:pt x="553" y="5988"/>
                  </a:cubicBezTo>
                  <a:cubicBezTo>
                    <a:pt x="553" y="4928"/>
                    <a:pt x="1419" y="4077"/>
                    <a:pt x="2480" y="4077"/>
                  </a:cubicBezTo>
                  <a:lnTo>
                    <a:pt x="2673" y="4077"/>
                  </a:lnTo>
                  <a:cubicBezTo>
                    <a:pt x="2683" y="4078"/>
                    <a:pt x="2693" y="4078"/>
                    <a:pt x="2703" y="4078"/>
                  </a:cubicBezTo>
                  <a:cubicBezTo>
                    <a:pt x="2840" y="4078"/>
                    <a:pt x="2959" y="3977"/>
                    <a:pt x="2972" y="3838"/>
                  </a:cubicBezTo>
                  <a:cubicBezTo>
                    <a:pt x="3062" y="2942"/>
                    <a:pt x="3495" y="2106"/>
                    <a:pt x="4167" y="1508"/>
                  </a:cubicBezTo>
                  <a:cubicBezTo>
                    <a:pt x="4839" y="897"/>
                    <a:pt x="5720" y="553"/>
                    <a:pt x="6631" y="553"/>
                  </a:cubicBezTo>
                  <a:close/>
                  <a:moveTo>
                    <a:pt x="9767" y="5705"/>
                  </a:moveTo>
                  <a:cubicBezTo>
                    <a:pt x="10125" y="5705"/>
                    <a:pt x="10408" y="5988"/>
                    <a:pt x="10408" y="6332"/>
                  </a:cubicBezTo>
                  <a:lnTo>
                    <a:pt x="10408" y="9900"/>
                  </a:lnTo>
                  <a:cubicBezTo>
                    <a:pt x="10408" y="10244"/>
                    <a:pt x="10125" y="10528"/>
                    <a:pt x="9767" y="10528"/>
                  </a:cubicBezTo>
                  <a:lnTo>
                    <a:pt x="4346" y="10528"/>
                  </a:lnTo>
                  <a:cubicBezTo>
                    <a:pt x="4003" y="10528"/>
                    <a:pt x="3719" y="10244"/>
                    <a:pt x="3719" y="9900"/>
                  </a:cubicBezTo>
                  <a:lnTo>
                    <a:pt x="3719" y="6332"/>
                  </a:lnTo>
                  <a:cubicBezTo>
                    <a:pt x="3719" y="5988"/>
                    <a:pt x="4003" y="5705"/>
                    <a:pt x="4346" y="5705"/>
                  </a:cubicBezTo>
                  <a:close/>
                  <a:moveTo>
                    <a:pt x="6631" y="1"/>
                  </a:moveTo>
                  <a:cubicBezTo>
                    <a:pt x="5570" y="1"/>
                    <a:pt x="4570" y="389"/>
                    <a:pt x="3794" y="1090"/>
                  </a:cubicBezTo>
                  <a:cubicBezTo>
                    <a:pt x="3091" y="1733"/>
                    <a:pt x="2614" y="2584"/>
                    <a:pt x="2464" y="3525"/>
                  </a:cubicBezTo>
                  <a:cubicBezTo>
                    <a:pt x="1106" y="3525"/>
                    <a:pt x="1" y="4630"/>
                    <a:pt x="1" y="5988"/>
                  </a:cubicBezTo>
                  <a:cubicBezTo>
                    <a:pt x="1" y="7362"/>
                    <a:pt x="1120" y="8467"/>
                    <a:pt x="2480" y="8467"/>
                  </a:cubicBezTo>
                  <a:lnTo>
                    <a:pt x="3167" y="8467"/>
                  </a:lnTo>
                  <a:lnTo>
                    <a:pt x="3167" y="9900"/>
                  </a:lnTo>
                  <a:cubicBezTo>
                    <a:pt x="3167" y="10125"/>
                    <a:pt x="3241" y="10348"/>
                    <a:pt x="3346" y="10528"/>
                  </a:cubicBezTo>
                  <a:lnTo>
                    <a:pt x="2673" y="10528"/>
                  </a:lnTo>
                  <a:cubicBezTo>
                    <a:pt x="2524" y="10528"/>
                    <a:pt x="2390" y="10647"/>
                    <a:pt x="2390" y="10812"/>
                  </a:cubicBezTo>
                  <a:lnTo>
                    <a:pt x="2390" y="11170"/>
                  </a:lnTo>
                  <a:cubicBezTo>
                    <a:pt x="2390" y="11738"/>
                    <a:pt x="2868" y="12200"/>
                    <a:pt x="3435" y="12200"/>
                  </a:cubicBezTo>
                  <a:lnTo>
                    <a:pt x="5855" y="12200"/>
                  </a:lnTo>
                  <a:cubicBezTo>
                    <a:pt x="6004" y="12200"/>
                    <a:pt x="6123" y="12080"/>
                    <a:pt x="6123" y="11931"/>
                  </a:cubicBezTo>
                  <a:cubicBezTo>
                    <a:pt x="6123" y="11782"/>
                    <a:pt x="6004" y="11662"/>
                    <a:pt x="5855" y="11662"/>
                  </a:cubicBezTo>
                  <a:lnTo>
                    <a:pt x="3435" y="11662"/>
                  </a:lnTo>
                  <a:cubicBezTo>
                    <a:pt x="3167" y="11662"/>
                    <a:pt x="2942" y="11439"/>
                    <a:pt x="2942" y="11170"/>
                  </a:cubicBezTo>
                  <a:lnTo>
                    <a:pt x="2942" y="11081"/>
                  </a:lnTo>
                  <a:lnTo>
                    <a:pt x="11170" y="11081"/>
                  </a:lnTo>
                  <a:lnTo>
                    <a:pt x="11170" y="11170"/>
                  </a:lnTo>
                  <a:cubicBezTo>
                    <a:pt x="11170" y="11439"/>
                    <a:pt x="10961" y="11662"/>
                    <a:pt x="10693" y="11662"/>
                  </a:cubicBezTo>
                  <a:lnTo>
                    <a:pt x="8274" y="11662"/>
                  </a:lnTo>
                  <a:cubicBezTo>
                    <a:pt x="8124" y="11662"/>
                    <a:pt x="7989" y="11782"/>
                    <a:pt x="7989" y="11931"/>
                  </a:cubicBezTo>
                  <a:cubicBezTo>
                    <a:pt x="7989" y="12080"/>
                    <a:pt x="8124" y="12200"/>
                    <a:pt x="8274" y="12200"/>
                  </a:cubicBezTo>
                  <a:lnTo>
                    <a:pt x="10693" y="12200"/>
                  </a:lnTo>
                  <a:cubicBezTo>
                    <a:pt x="11260" y="12200"/>
                    <a:pt x="11722" y="11738"/>
                    <a:pt x="11722" y="11170"/>
                  </a:cubicBezTo>
                  <a:lnTo>
                    <a:pt x="11722" y="10812"/>
                  </a:lnTo>
                  <a:cubicBezTo>
                    <a:pt x="11722" y="10647"/>
                    <a:pt x="11603" y="10528"/>
                    <a:pt x="11454" y="10528"/>
                  </a:cubicBezTo>
                  <a:lnTo>
                    <a:pt x="10767" y="10528"/>
                  </a:lnTo>
                  <a:cubicBezTo>
                    <a:pt x="10886" y="10348"/>
                    <a:pt x="10946" y="10125"/>
                    <a:pt x="10946" y="9900"/>
                  </a:cubicBezTo>
                  <a:lnTo>
                    <a:pt x="10946" y="8467"/>
                  </a:lnTo>
                  <a:cubicBezTo>
                    <a:pt x="12664" y="8453"/>
                    <a:pt x="14112" y="6989"/>
                    <a:pt x="14112" y="5271"/>
                  </a:cubicBezTo>
                  <a:cubicBezTo>
                    <a:pt x="14112" y="4451"/>
                    <a:pt x="13769" y="3644"/>
                    <a:pt x="13171" y="3031"/>
                  </a:cubicBezTo>
                  <a:cubicBezTo>
                    <a:pt x="12559" y="2434"/>
                    <a:pt x="11752" y="2091"/>
                    <a:pt x="10932" y="2091"/>
                  </a:cubicBezTo>
                  <a:cubicBezTo>
                    <a:pt x="10722" y="2091"/>
                    <a:pt x="10513" y="2106"/>
                    <a:pt x="10304" y="2151"/>
                  </a:cubicBezTo>
                  <a:cubicBezTo>
                    <a:pt x="9960" y="1538"/>
                    <a:pt x="9468" y="1031"/>
                    <a:pt x="8885" y="658"/>
                  </a:cubicBezTo>
                  <a:cubicBezTo>
                    <a:pt x="8198" y="224"/>
                    <a:pt x="7422" y="1"/>
                    <a:pt x="6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9"/>
            <p:cNvSpPr/>
            <p:nvPr/>
          </p:nvSpPr>
          <p:spPr>
            <a:xfrm>
              <a:off x="1141501" y="2817851"/>
              <a:ext cx="63226" cy="46493"/>
            </a:xfrm>
            <a:custGeom>
              <a:rect b="b" l="l" r="r" t="t"/>
              <a:pathLst>
                <a:path extrusionOk="0" h="1856" w="2524">
                  <a:moveTo>
                    <a:pt x="2220" y="0"/>
                  </a:moveTo>
                  <a:cubicBezTo>
                    <a:pt x="2151" y="0"/>
                    <a:pt x="2084" y="26"/>
                    <a:pt x="2032" y="78"/>
                  </a:cubicBezTo>
                  <a:lnTo>
                    <a:pt x="911" y="1183"/>
                  </a:lnTo>
                  <a:lnTo>
                    <a:pt x="493" y="751"/>
                  </a:lnTo>
                  <a:cubicBezTo>
                    <a:pt x="441" y="698"/>
                    <a:pt x="370" y="672"/>
                    <a:pt x="299" y="672"/>
                  </a:cubicBezTo>
                  <a:cubicBezTo>
                    <a:pt x="228" y="672"/>
                    <a:pt x="157" y="698"/>
                    <a:pt x="105" y="751"/>
                  </a:cubicBezTo>
                  <a:cubicBezTo>
                    <a:pt x="1" y="870"/>
                    <a:pt x="1" y="1034"/>
                    <a:pt x="105" y="1153"/>
                  </a:cubicBezTo>
                  <a:lnTo>
                    <a:pt x="718" y="1766"/>
                  </a:lnTo>
                  <a:cubicBezTo>
                    <a:pt x="777" y="1826"/>
                    <a:pt x="851" y="1856"/>
                    <a:pt x="911" y="1856"/>
                  </a:cubicBezTo>
                  <a:cubicBezTo>
                    <a:pt x="986" y="1856"/>
                    <a:pt x="1061" y="1826"/>
                    <a:pt x="1106" y="1766"/>
                  </a:cubicBezTo>
                  <a:lnTo>
                    <a:pt x="2420" y="467"/>
                  </a:lnTo>
                  <a:cubicBezTo>
                    <a:pt x="2524" y="363"/>
                    <a:pt x="2524" y="183"/>
                    <a:pt x="2420" y="78"/>
                  </a:cubicBezTo>
                  <a:cubicBezTo>
                    <a:pt x="2360" y="26"/>
                    <a:pt x="2289" y="0"/>
                    <a:pt x="22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9"/>
            <p:cNvSpPr/>
            <p:nvPr/>
          </p:nvSpPr>
          <p:spPr>
            <a:xfrm>
              <a:off x="1166551" y="2929699"/>
              <a:ext cx="14754" cy="13803"/>
            </a:xfrm>
            <a:custGeom>
              <a:rect b="b" l="l" r="r" t="t"/>
              <a:pathLst>
                <a:path extrusionOk="0" h="551" w="589">
                  <a:moveTo>
                    <a:pt x="298" y="1"/>
                  </a:moveTo>
                  <a:cubicBezTo>
                    <a:pt x="225" y="1"/>
                    <a:pt x="150" y="29"/>
                    <a:pt x="90" y="93"/>
                  </a:cubicBezTo>
                  <a:cubicBezTo>
                    <a:pt x="16" y="183"/>
                    <a:pt x="1" y="318"/>
                    <a:pt x="76" y="421"/>
                  </a:cubicBezTo>
                  <a:cubicBezTo>
                    <a:pt x="124" y="505"/>
                    <a:pt x="209" y="550"/>
                    <a:pt x="302" y="550"/>
                  </a:cubicBezTo>
                  <a:cubicBezTo>
                    <a:pt x="326" y="550"/>
                    <a:pt x="350" y="547"/>
                    <a:pt x="375" y="541"/>
                  </a:cubicBezTo>
                  <a:cubicBezTo>
                    <a:pt x="479" y="511"/>
                    <a:pt x="568" y="407"/>
                    <a:pt x="568" y="288"/>
                  </a:cubicBezTo>
                  <a:cubicBezTo>
                    <a:pt x="588" y="117"/>
                    <a:pt x="447" y="1"/>
                    <a:pt x="2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 name="Google Shape;943;p49"/>
          <p:cNvGrpSpPr/>
          <p:nvPr/>
        </p:nvGrpSpPr>
        <p:grpSpPr>
          <a:xfrm>
            <a:off x="1735511" y="2652220"/>
            <a:ext cx="353506" cy="296667"/>
            <a:chOff x="1735511" y="2652220"/>
            <a:chExt cx="353506" cy="296667"/>
          </a:xfrm>
        </p:grpSpPr>
        <p:sp>
          <p:nvSpPr>
            <p:cNvPr id="944" name="Google Shape;944;p49"/>
            <p:cNvSpPr/>
            <p:nvPr/>
          </p:nvSpPr>
          <p:spPr>
            <a:xfrm>
              <a:off x="1735511" y="2652220"/>
              <a:ext cx="353506" cy="296667"/>
            </a:xfrm>
            <a:custGeom>
              <a:rect b="b" l="l" r="r" t="t"/>
              <a:pathLst>
                <a:path extrusionOk="0" h="11843" w="14112">
                  <a:moveTo>
                    <a:pt x="7541" y="554"/>
                  </a:moveTo>
                  <a:cubicBezTo>
                    <a:pt x="8019" y="554"/>
                    <a:pt x="8467" y="687"/>
                    <a:pt x="8855" y="926"/>
                  </a:cubicBezTo>
                  <a:cubicBezTo>
                    <a:pt x="9243" y="1195"/>
                    <a:pt x="9542" y="1494"/>
                    <a:pt x="9751" y="1927"/>
                  </a:cubicBezTo>
                  <a:cubicBezTo>
                    <a:pt x="9799" y="2010"/>
                    <a:pt x="9894" y="2075"/>
                    <a:pt x="9998" y="2075"/>
                  </a:cubicBezTo>
                  <a:cubicBezTo>
                    <a:pt x="10025" y="2075"/>
                    <a:pt x="10052" y="2070"/>
                    <a:pt x="10079" y="2061"/>
                  </a:cubicBezTo>
                  <a:cubicBezTo>
                    <a:pt x="10229" y="2031"/>
                    <a:pt x="10378" y="2002"/>
                    <a:pt x="10543" y="2002"/>
                  </a:cubicBezTo>
                  <a:cubicBezTo>
                    <a:pt x="11469" y="2002"/>
                    <a:pt x="12289" y="2823"/>
                    <a:pt x="12289" y="3764"/>
                  </a:cubicBezTo>
                  <a:cubicBezTo>
                    <a:pt x="12289" y="4705"/>
                    <a:pt x="11483" y="5511"/>
                    <a:pt x="10543" y="5511"/>
                  </a:cubicBezTo>
                  <a:lnTo>
                    <a:pt x="4674" y="5511"/>
                  </a:lnTo>
                  <a:cubicBezTo>
                    <a:pt x="4032" y="5511"/>
                    <a:pt x="3479" y="5018"/>
                    <a:pt x="3405" y="4406"/>
                  </a:cubicBezTo>
                  <a:cubicBezTo>
                    <a:pt x="3346" y="3839"/>
                    <a:pt x="3674" y="3286"/>
                    <a:pt x="4212" y="3092"/>
                  </a:cubicBezTo>
                  <a:cubicBezTo>
                    <a:pt x="4360" y="3030"/>
                    <a:pt x="4519" y="2999"/>
                    <a:pt x="4679" y="2999"/>
                  </a:cubicBezTo>
                  <a:cubicBezTo>
                    <a:pt x="4712" y="2999"/>
                    <a:pt x="4746" y="3000"/>
                    <a:pt x="4779" y="3003"/>
                  </a:cubicBezTo>
                  <a:cubicBezTo>
                    <a:pt x="4789" y="3003"/>
                    <a:pt x="4799" y="3004"/>
                    <a:pt x="4809" y="3004"/>
                  </a:cubicBezTo>
                  <a:cubicBezTo>
                    <a:pt x="4957" y="3004"/>
                    <a:pt x="5063" y="2903"/>
                    <a:pt x="5078" y="2748"/>
                  </a:cubicBezTo>
                  <a:cubicBezTo>
                    <a:pt x="5227" y="1524"/>
                    <a:pt x="6302" y="554"/>
                    <a:pt x="7541" y="554"/>
                  </a:cubicBezTo>
                  <a:close/>
                  <a:moveTo>
                    <a:pt x="13096" y="986"/>
                  </a:moveTo>
                  <a:cubicBezTo>
                    <a:pt x="13365" y="986"/>
                    <a:pt x="13559" y="1195"/>
                    <a:pt x="13559" y="1450"/>
                  </a:cubicBezTo>
                  <a:lnTo>
                    <a:pt x="13559" y="7407"/>
                  </a:lnTo>
                  <a:lnTo>
                    <a:pt x="9064" y="7407"/>
                  </a:lnTo>
                  <a:cubicBezTo>
                    <a:pt x="8900" y="7407"/>
                    <a:pt x="8781" y="7526"/>
                    <a:pt x="8781" y="7676"/>
                  </a:cubicBezTo>
                  <a:cubicBezTo>
                    <a:pt x="8781" y="7825"/>
                    <a:pt x="8900" y="7945"/>
                    <a:pt x="9064" y="7945"/>
                  </a:cubicBezTo>
                  <a:lnTo>
                    <a:pt x="13559" y="7945"/>
                  </a:lnTo>
                  <a:lnTo>
                    <a:pt x="13559" y="8468"/>
                  </a:lnTo>
                  <a:cubicBezTo>
                    <a:pt x="13559" y="8707"/>
                    <a:pt x="13350" y="8930"/>
                    <a:pt x="13096" y="8930"/>
                  </a:cubicBezTo>
                  <a:lnTo>
                    <a:pt x="3688" y="8930"/>
                  </a:lnTo>
                  <a:lnTo>
                    <a:pt x="3688" y="7945"/>
                  </a:lnTo>
                  <a:lnTo>
                    <a:pt x="6631" y="7945"/>
                  </a:lnTo>
                  <a:cubicBezTo>
                    <a:pt x="6780" y="7945"/>
                    <a:pt x="6899" y="7825"/>
                    <a:pt x="6899" y="7676"/>
                  </a:cubicBezTo>
                  <a:cubicBezTo>
                    <a:pt x="6899" y="7526"/>
                    <a:pt x="6780" y="7407"/>
                    <a:pt x="6631" y="7407"/>
                  </a:cubicBezTo>
                  <a:lnTo>
                    <a:pt x="3688" y="7407"/>
                  </a:lnTo>
                  <a:lnTo>
                    <a:pt x="3688" y="6810"/>
                  </a:lnTo>
                  <a:cubicBezTo>
                    <a:pt x="3688" y="6392"/>
                    <a:pt x="3346" y="6049"/>
                    <a:pt x="2942" y="6049"/>
                  </a:cubicBezTo>
                  <a:lnTo>
                    <a:pt x="2091" y="6049"/>
                  </a:lnTo>
                  <a:lnTo>
                    <a:pt x="2091" y="1450"/>
                  </a:lnTo>
                  <a:cubicBezTo>
                    <a:pt x="2091" y="1195"/>
                    <a:pt x="2300" y="986"/>
                    <a:pt x="2554" y="986"/>
                  </a:cubicBezTo>
                  <a:lnTo>
                    <a:pt x="5301" y="986"/>
                  </a:lnTo>
                  <a:cubicBezTo>
                    <a:pt x="4928" y="1404"/>
                    <a:pt x="4674" y="1912"/>
                    <a:pt x="4570" y="2449"/>
                  </a:cubicBezTo>
                  <a:cubicBezTo>
                    <a:pt x="3629" y="2495"/>
                    <a:pt x="2868" y="3286"/>
                    <a:pt x="2852" y="4211"/>
                  </a:cubicBezTo>
                  <a:cubicBezTo>
                    <a:pt x="2822" y="5227"/>
                    <a:pt x="3674" y="6063"/>
                    <a:pt x="4674" y="6063"/>
                  </a:cubicBezTo>
                  <a:lnTo>
                    <a:pt x="10543" y="6063"/>
                  </a:lnTo>
                  <a:cubicBezTo>
                    <a:pt x="11782" y="6063"/>
                    <a:pt x="12843" y="5004"/>
                    <a:pt x="12843" y="3764"/>
                  </a:cubicBezTo>
                  <a:cubicBezTo>
                    <a:pt x="12843" y="2509"/>
                    <a:pt x="11782" y="1450"/>
                    <a:pt x="10543" y="1450"/>
                  </a:cubicBezTo>
                  <a:cubicBezTo>
                    <a:pt x="10408" y="1450"/>
                    <a:pt x="10274" y="1464"/>
                    <a:pt x="10139" y="1479"/>
                  </a:cubicBezTo>
                  <a:cubicBezTo>
                    <a:pt x="10035" y="1300"/>
                    <a:pt x="9916" y="1135"/>
                    <a:pt x="9781" y="986"/>
                  </a:cubicBezTo>
                  <a:close/>
                  <a:moveTo>
                    <a:pt x="2942" y="6601"/>
                  </a:moveTo>
                  <a:cubicBezTo>
                    <a:pt x="3047" y="6601"/>
                    <a:pt x="3136" y="6706"/>
                    <a:pt x="3136" y="6810"/>
                  </a:cubicBezTo>
                  <a:lnTo>
                    <a:pt x="3136" y="11080"/>
                  </a:lnTo>
                  <a:cubicBezTo>
                    <a:pt x="3136" y="11200"/>
                    <a:pt x="3047" y="11289"/>
                    <a:pt x="2942" y="11289"/>
                  </a:cubicBezTo>
                  <a:lnTo>
                    <a:pt x="762" y="11289"/>
                  </a:lnTo>
                  <a:cubicBezTo>
                    <a:pt x="658" y="11289"/>
                    <a:pt x="553" y="11200"/>
                    <a:pt x="553" y="11080"/>
                  </a:cubicBezTo>
                  <a:lnTo>
                    <a:pt x="553" y="6810"/>
                  </a:lnTo>
                  <a:cubicBezTo>
                    <a:pt x="553" y="6690"/>
                    <a:pt x="658" y="6601"/>
                    <a:pt x="762" y="6601"/>
                  </a:cubicBezTo>
                  <a:close/>
                  <a:moveTo>
                    <a:pt x="8646" y="9483"/>
                  </a:moveTo>
                  <a:cubicBezTo>
                    <a:pt x="8662" y="10081"/>
                    <a:pt x="8795" y="10662"/>
                    <a:pt x="9064" y="11200"/>
                  </a:cubicBezTo>
                  <a:lnTo>
                    <a:pt x="9094" y="11289"/>
                  </a:lnTo>
                  <a:lnTo>
                    <a:pt x="6585" y="11289"/>
                  </a:lnTo>
                  <a:lnTo>
                    <a:pt x="6631" y="11200"/>
                  </a:lnTo>
                  <a:cubicBezTo>
                    <a:pt x="6884" y="10662"/>
                    <a:pt x="7033" y="10081"/>
                    <a:pt x="7049" y="9483"/>
                  </a:cubicBezTo>
                  <a:close/>
                  <a:moveTo>
                    <a:pt x="7541" y="1"/>
                  </a:moveTo>
                  <a:cubicBezTo>
                    <a:pt x="6974" y="1"/>
                    <a:pt x="6436" y="165"/>
                    <a:pt x="5974" y="434"/>
                  </a:cubicBezTo>
                  <a:lnTo>
                    <a:pt x="2554" y="434"/>
                  </a:lnTo>
                  <a:cubicBezTo>
                    <a:pt x="2002" y="434"/>
                    <a:pt x="1538" y="897"/>
                    <a:pt x="1538" y="1450"/>
                  </a:cubicBezTo>
                  <a:lnTo>
                    <a:pt x="1538" y="6049"/>
                  </a:lnTo>
                  <a:lnTo>
                    <a:pt x="762" y="6049"/>
                  </a:lnTo>
                  <a:cubicBezTo>
                    <a:pt x="344" y="6049"/>
                    <a:pt x="1" y="6392"/>
                    <a:pt x="1" y="6810"/>
                  </a:cubicBezTo>
                  <a:lnTo>
                    <a:pt x="1" y="11080"/>
                  </a:lnTo>
                  <a:cubicBezTo>
                    <a:pt x="1" y="11498"/>
                    <a:pt x="344" y="11843"/>
                    <a:pt x="762" y="11843"/>
                  </a:cubicBezTo>
                  <a:lnTo>
                    <a:pt x="2942" y="11843"/>
                  </a:lnTo>
                  <a:cubicBezTo>
                    <a:pt x="3360" y="11843"/>
                    <a:pt x="3688" y="11498"/>
                    <a:pt x="3688" y="11080"/>
                  </a:cubicBezTo>
                  <a:lnTo>
                    <a:pt x="3688" y="9483"/>
                  </a:lnTo>
                  <a:lnTo>
                    <a:pt x="6496" y="9483"/>
                  </a:lnTo>
                  <a:cubicBezTo>
                    <a:pt x="6481" y="9991"/>
                    <a:pt x="6362" y="10499"/>
                    <a:pt x="6137" y="10961"/>
                  </a:cubicBezTo>
                  <a:lnTo>
                    <a:pt x="5974" y="11289"/>
                  </a:lnTo>
                  <a:lnTo>
                    <a:pt x="5450" y="11289"/>
                  </a:lnTo>
                  <a:cubicBezTo>
                    <a:pt x="5301" y="11289"/>
                    <a:pt x="5182" y="11409"/>
                    <a:pt x="5182" y="11558"/>
                  </a:cubicBezTo>
                  <a:cubicBezTo>
                    <a:pt x="5182" y="11723"/>
                    <a:pt x="5301" y="11843"/>
                    <a:pt x="5450" y="11843"/>
                  </a:cubicBezTo>
                  <a:lnTo>
                    <a:pt x="10229" y="11843"/>
                  </a:lnTo>
                  <a:cubicBezTo>
                    <a:pt x="10394" y="11843"/>
                    <a:pt x="10513" y="11723"/>
                    <a:pt x="10513" y="11558"/>
                  </a:cubicBezTo>
                  <a:cubicBezTo>
                    <a:pt x="10513" y="11409"/>
                    <a:pt x="10394" y="11289"/>
                    <a:pt x="10229" y="11289"/>
                  </a:cubicBezTo>
                  <a:lnTo>
                    <a:pt x="9707" y="11289"/>
                  </a:lnTo>
                  <a:lnTo>
                    <a:pt x="9557" y="10961"/>
                  </a:lnTo>
                  <a:cubicBezTo>
                    <a:pt x="9333" y="10499"/>
                    <a:pt x="9213" y="9991"/>
                    <a:pt x="9184" y="9483"/>
                  </a:cubicBezTo>
                  <a:lnTo>
                    <a:pt x="13096" y="9483"/>
                  </a:lnTo>
                  <a:cubicBezTo>
                    <a:pt x="13663" y="9483"/>
                    <a:pt x="14111" y="9020"/>
                    <a:pt x="14111" y="8468"/>
                  </a:cubicBezTo>
                  <a:lnTo>
                    <a:pt x="14111" y="1450"/>
                  </a:lnTo>
                  <a:cubicBezTo>
                    <a:pt x="14111" y="897"/>
                    <a:pt x="13663" y="434"/>
                    <a:pt x="13096" y="434"/>
                  </a:cubicBezTo>
                  <a:lnTo>
                    <a:pt x="9109" y="434"/>
                  </a:lnTo>
                  <a:cubicBezTo>
                    <a:pt x="8646" y="165"/>
                    <a:pt x="8108"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1884759" y="2700091"/>
              <a:ext cx="54258" cy="54008"/>
            </a:xfrm>
            <a:custGeom>
              <a:rect b="b" l="l" r="r" t="t"/>
              <a:pathLst>
                <a:path extrusionOk="0" h="2156" w="2166">
                  <a:moveTo>
                    <a:pt x="1523" y="1"/>
                  </a:moveTo>
                  <a:cubicBezTo>
                    <a:pt x="1031" y="1"/>
                    <a:pt x="613" y="419"/>
                    <a:pt x="613" y="927"/>
                  </a:cubicBezTo>
                  <a:lnTo>
                    <a:pt x="613" y="1225"/>
                  </a:lnTo>
                  <a:lnTo>
                    <a:pt x="493" y="1121"/>
                  </a:lnTo>
                  <a:cubicBezTo>
                    <a:pt x="441" y="1069"/>
                    <a:pt x="370" y="1043"/>
                    <a:pt x="299" y="1043"/>
                  </a:cubicBezTo>
                  <a:cubicBezTo>
                    <a:pt x="228" y="1043"/>
                    <a:pt x="157" y="1069"/>
                    <a:pt x="105" y="1121"/>
                  </a:cubicBezTo>
                  <a:cubicBezTo>
                    <a:pt x="0" y="1241"/>
                    <a:pt x="0" y="1405"/>
                    <a:pt x="120" y="1510"/>
                  </a:cubicBezTo>
                  <a:lnTo>
                    <a:pt x="703" y="2077"/>
                  </a:lnTo>
                  <a:cubicBezTo>
                    <a:pt x="755" y="2129"/>
                    <a:pt x="822" y="2155"/>
                    <a:pt x="889" y="2155"/>
                  </a:cubicBezTo>
                  <a:cubicBezTo>
                    <a:pt x="956" y="2155"/>
                    <a:pt x="1023" y="2129"/>
                    <a:pt x="1075" y="2077"/>
                  </a:cubicBezTo>
                  <a:lnTo>
                    <a:pt x="1658" y="1510"/>
                  </a:lnTo>
                  <a:cubicBezTo>
                    <a:pt x="1762" y="1405"/>
                    <a:pt x="1762" y="1241"/>
                    <a:pt x="1658" y="1121"/>
                  </a:cubicBezTo>
                  <a:cubicBezTo>
                    <a:pt x="1606" y="1069"/>
                    <a:pt x="1535" y="1043"/>
                    <a:pt x="1464" y="1043"/>
                  </a:cubicBezTo>
                  <a:cubicBezTo>
                    <a:pt x="1393" y="1043"/>
                    <a:pt x="1322" y="1069"/>
                    <a:pt x="1270" y="1121"/>
                  </a:cubicBezTo>
                  <a:lnTo>
                    <a:pt x="1165" y="1225"/>
                  </a:lnTo>
                  <a:lnTo>
                    <a:pt x="1165" y="927"/>
                  </a:lnTo>
                  <a:cubicBezTo>
                    <a:pt x="1165" y="718"/>
                    <a:pt x="1330" y="554"/>
                    <a:pt x="1523" y="554"/>
                  </a:cubicBezTo>
                  <a:lnTo>
                    <a:pt x="1882" y="554"/>
                  </a:lnTo>
                  <a:cubicBezTo>
                    <a:pt x="2046" y="554"/>
                    <a:pt x="2166" y="435"/>
                    <a:pt x="2166" y="285"/>
                  </a:cubicBezTo>
                  <a:cubicBezTo>
                    <a:pt x="2166" y="136"/>
                    <a:pt x="2046" y="1"/>
                    <a:pt x="1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1925140" y="2719079"/>
              <a:ext cx="54283" cy="53256"/>
            </a:xfrm>
            <a:custGeom>
              <a:rect b="b" l="l" r="r" t="t"/>
              <a:pathLst>
                <a:path extrusionOk="0" h="2126" w="2167">
                  <a:moveTo>
                    <a:pt x="1311" y="1"/>
                  </a:moveTo>
                  <a:cubicBezTo>
                    <a:pt x="1297" y="1"/>
                    <a:pt x="1284" y="2"/>
                    <a:pt x="1271" y="5"/>
                  </a:cubicBezTo>
                  <a:cubicBezTo>
                    <a:pt x="1211" y="19"/>
                    <a:pt x="1151" y="35"/>
                    <a:pt x="1121" y="79"/>
                  </a:cubicBezTo>
                  <a:lnTo>
                    <a:pt x="538" y="602"/>
                  </a:lnTo>
                  <a:cubicBezTo>
                    <a:pt x="419" y="706"/>
                    <a:pt x="419" y="885"/>
                    <a:pt x="524" y="991"/>
                  </a:cubicBezTo>
                  <a:cubicBezTo>
                    <a:pt x="580" y="1055"/>
                    <a:pt x="657" y="1084"/>
                    <a:pt x="733" y="1084"/>
                  </a:cubicBezTo>
                  <a:cubicBezTo>
                    <a:pt x="799" y="1084"/>
                    <a:pt x="864" y="1062"/>
                    <a:pt x="912" y="1020"/>
                  </a:cubicBezTo>
                  <a:lnTo>
                    <a:pt x="1032" y="915"/>
                  </a:lnTo>
                  <a:lnTo>
                    <a:pt x="1032" y="1214"/>
                  </a:lnTo>
                  <a:cubicBezTo>
                    <a:pt x="1032" y="1409"/>
                    <a:pt x="867" y="1572"/>
                    <a:pt x="658" y="1572"/>
                  </a:cubicBezTo>
                  <a:lnTo>
                    <a:pt x="270" y="1572"/>
                  </a:lnTo>
                  <a:cubicBezTo>
                    <a:pt x="120" y="1572"/>
                    <a:pt x="1" y="1692"/>
                    <a:pt x="1" y="1841"/>
                  </a:cubicBezTo>
                  <a:cubicBezTo>
                    <a:pt x="1" y="1990"/>
                    <a:pt x="120" y="2125"/>
                    <a:pt x="270" y="2125"/>
                  </a:cubicBezTo>
                  <a:lnTo>
                    <a:pt x="658" y="2125"/>
                  </a:lnTo>
                  <a:cubicBezTo>
                    <a:pt x="1166" y="2125"/>
                    <a:pt x="1569" y="1707"/>
                    <a:pt x="1569" y="1214"/>
                  </a:cubicBezTo>
                  <a:lnTo>
                    <a:pt x="1569" y="931"/>
                  </a:lnTo>
                  <a:lnTo>
                    <a:pt x="1673" y="1005"/>
                  </a:lnTo>
                  <a:cubicBezTo>
                    <a:pt x="1726" y="1057"/>
                    <a:pt x="1797" y="1084"/>
                    <a:pt x="1868" y="1084"/>
                  </a:cubicBezTo>
                  <a:cubicBezTo>
                    <a:pt x="1939" y="1084"/>
                    <a:pt x="2010" y="1057"/>
                    <a:pt x="2062" y="1005"/>
                  </a:cubicBezTo>
                  <a:cubicBezTo>
                    <a:pt x="2167" y="885"/>
                    <a:pt x="2151" y="722"/>
                    <a:pt x="2047" y="617"/>
                  </a:cubicBezTo>
                  <a:lnTo>
                    <a:pt x="1494" y="79"/>
                  </a:lnTo>
                  <a:cubicBezTo>
                    <a:pt x="1445" y="30"/>
                    <a:pt x="1375" y="1"/>
                    <a:pt x="13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1767300" y="2827671"/>
              <a:ext cx="29208" cy="13853"/>
            </a:xfrm>
            <a:custGeom>
              <a:rect b="b" l="l" r="r" t="t"/>
              <a:pathLst>
                <a:path extrusionOk="0" h="553" w="1166">
                  <a:moveTo>
                    <a:pt x="269" y="0"/>
                  </a:moveTo>
                  <a:cubicBezTo>
                    <a:pt x="120" y="0"/>
                    <a:pt x="0" y="120"/>
                    <a:pt x="0" y="269"/>
                  </a:cubicBezTo>
                  <a:cubicBezTo>
                    <a:pt x="0" y="433"/>
                    <a:pt x="120" y="552"/>
                    <a:pt x="269" y="552"/>
                  </a:cubicBezTo>
                  <a:lnTo>
                    <a:pt x="882" y="552"/>
                  </a:lnTo>
                  <a:cubicBezTo>
                    <a:pt x="1031" y="552"/>
                    <a:pt x="1165" y="433"/>
                    <a:pt x="1165" y="269"/>
                  </a:cubicBezTo>
                  <a:cubicBezTo>
                    <a:pt x="1165" y="120"/>
                    <a:pt x="1031" y="0"/>
                    <a:pt x="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9"/>
            <p:cNvSpPr/>
            <p:nvPr/>
          </p:nvSpPr>
          <p:spPr>
            <a:xfrm>
              <a:off x="1924388" y="2837641"/>
              <a:ext cx="15756" cy="13752"/>
            </a:xfrm>
            <a:custGeom>
              <a:rect b="b" l="l" r="r" t="t"/>
              <a:pathLst>
                <a:path extrusionOk="0" h="549" w="629">
                  <a:moveTo>
                    <a:pt x="296" y="0"/>
                  </a:moveTo>
                  <a:cubicBezTo>
                    <a:pt x="252" y="0"/>
                    <a:pt x="208" y="11"/>
                    <a:pt x="166" y="35"/>
                  </a:cubicBezTo>
                  <a:cubicBezTo>
                    <a:pt x="46" y="95"/>
                    <a:pt x="1" y="259"/>
                    <a:pt x="46" y="379"/>
                  </a:cubicBezTo>
                  <a:cubicBezTo>
                    <a:pt x="96" y="493"/>
                    <a:pt x="200" y="549"/>
                    <a:pt x="304" y="549"/>
                  </a:cubicBezTo>
                  <a:cubicBezTo>
                    <a:pt x="417" y="549"/>
                    <a:pt x="530" y="482"/>
                    <a:pt x="568" y="349"/>
                  </a:cubicBezTo>
                  <a:cubicBezTo>
                    <a:pt x="629" y="170"/>
                    <a:pt x="469"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p:nvPr/>
          </p:nvSpPr>
          <p:spPr>
            <a:xfrm>
              <a:off x="1774038" y="2911237"/>
              <a:ext cx="15731" cy="13853"/>
            </a:xfrm>
            <a:custGeom>
              <a:rect b="b" l="l" r="r" t="t"/>
              <a:pathLst>
                <a:path extrusionOk="0" h="553" w="628">
                  <a:moveTo>
                    <a:pt x="317" y="1"/>
                  </a:moveTo>
                  <a:cubicBezTo>
                    <a:pt x="281" y="1"/>
                    <a:pt x="244" y="8"/>
                    <a:pt x="209" y="24"/>
                  </a:cubicBezTo>
                  <a:cubicBezTo>
                    <a:pt x="60" y="83"/>
                    <a:pt x="0" y="248"/>
                    <a:pt x="60" y="382"/>
                  </a:cubicBezTo>
                  <a:cubicBezTo>
                    <a:pt x="105" y="485"/>
                    <a:pt x="212" y="552"/>
                    <a:pt x="319" y="552"/>
                  </a:cubicBezTo>
                  <a:cubicBezTo>
                    <a:pt x="353" y="552"/>
                    <a:pt x="386" y="546"/>
                    <a:pt x="418" y="531"/>
                  </a:cubicBezTo>
                  <a:cubicBezTo>
                    <a:pt x="553" y="472"/>
                    <a:pt x="627" y="308"/>
                    <a:pt x="568" y="173"/>
                  </a:cubicBezTo>
                  <a:cubicBezTo>
                    <a:pt x="523" y="62"/>
                    <a:pt x="422"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49"/>
          <p:cNvGrpSpPr/>
          <p:nvPr/>
        </p:nvGrpSpPr>
        <p:grpSpPr>
          <a:xfrm>
            <a:off x="2506074" y="2624039"/>
            <a:ext cx="347894" cy="353631"/>
            <a:chOff x="2506074" y="2624039"/>
            <a:chExt cx="347894" cy="353631"/>
          </a:xfrm>
        </p:grpSpPr>
        <p:sp>
          <p:nvSpPr>
            <p:cNvPr id="951" name="Google Shape;951;p49"/>
            <p:cNvSpPr/>
            <p:nvPr/>
          </p:nvSpPr>
          <p:spPr>
            <a:xfrm>
              <a:off x="2632877" y="2760236"/>
              <a:ext cx="14980" cy="13953"/>
            </a:xfrm>
            <a:custGeom>
              <a:rect b="b" l="l" r="r" t="t"/>
              <a:pathLst>
                <a:path extrusionOk="0" h="557" w="598">
                  <a:moveTo>
                    <a:pt x="296" y="0"/>
                  </a:moveTo>
                  <a:cubicBezTo>
                    <a:pt x="232" y="0"/>
                    <a:pt x="169" y="23"/>
                    <a:pt x="120" y="64"/>
                  </a:cubicBezTo>
                  <a:cubicBezTo>
                    <a:pt x="30" y="138"/>
                    <a:pt x="0" y="258"/>
                    <a:pt x="30" y="363"/>
                  </a:cubicBezTo>
                  <a:cubicBezTo>
                    <a:pt x="60" y="467"/>
                    <a:pt x="165" y="557"/>
                    <a:pt x="284" y="557"/>
                  </a:cubicBezTo>
                  <a:cubicBezTo>
                    <a:pt x="404" y="557"/>
                    <a:pt x="508" y="482"/>
                    <a:pt x="553" y="377"/>
                  </a:cubicBezTo>
                  <a:cubicBezTo>
                    <a:pt x="597" y="258"/>
                    <a:pt x="553" y="124"/>
                    <a:pt x="448" y="49"/>
                  </a:cubicBezTo>
                  <a:cubicBezTo>
                    <a:pt x="401" y="15"/>
                    <a:pt x="348" y="0"/>
                    <a:pt x="2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a:off x="2547081" y="2940195"/>
              <a:ext cx="15481" cy="13752"/>
            </a:xfrm>
            <a:custGeom>
              <a:rect b="b" l="l" r="r" t="t"/>
              <a:pathLst>
                <a:path extrusionOk="0" h="549" w="618">
                  <a:moveTo>
                    <a:pt x="319" y="1"/>
                  </a:moveTo>
                  <a:cubicBezTo>
                    <a:pt x="309" y="1"/>
                    <a:pt x="299" y="1"/>
                    <a:pt x="289" y="2"/>
                  </a:cubicBezTo>
                  <a:cubicBezTo>
                    <a:pt x="170" y="18"/>
                    <a:pt x="66" y="92"/>
                    <a:pt x="36" y="212"/>
                  </a:cubicBezTo>
                  <a:cubicBezTo>
                    <a:pt x="1" y="398"/>
                    <a:pt x="148" y="548"/>
                    <a:pt x="314" y="548"/>
                  </a:cubicBezTo>
                  <a:cubicBezTo>
                    <a:pt x="360" y="548"/>
                    <a:pt x="408" y="536"/>
                    <a:pt x="454" y="510"/>
                  </a:cubicBezTo>
                  <a:cubicBezTo>
                    <a:pt x="558" y="436"/>
                    <a:pt x="618" y="301"/>
                    <a:pt x="558" y="167"/>
                  </a:cubicBezTo>
                  <a:cubicBezTo>
                    <a:pt x="518" y="71"/>
                    <a:pt x="426"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2797456" y="2940195"/>
              <a:ext cx="15381" cy="13752"/>
            </a:xfrm>
            <a:custGeom>
              <a:rect b="b" l="l" r="r" t="t"/>
              <a:pathLst>
                <a:path extrusionOk="0" h="549" w="614">
                  <a:moveTo>
                    <a:pt x="314" y="1"/>
                  </a:moveTo>
                  <a:cubicBezTo>
                    <a:pt x="305" y="1"/>
                    <a:pt x="295" y="1"/>
                    <a:pt x="285" y="2"/>
                  </a:cubicBezTo>
                  <a:cubicBezTo>
                    <a:pt x="165" y="18"/>
                    <a:pt x="76" y="92"/>
                    <a:pt x="46" y="212"/>
                  </a:cubicBezTo>
                  <a:cubicBezTo>
                    <a:pt x="1" y="392"/>
                    <a:pt x="152" y="548"/>
                    <a:pt x="313" y="548"/>
                  </a:cubicBezTo>
                  <a:cubicBezTo>
                    <a:pt x="364" y="548"/>
                    <a:pt x="417" y="532"/>
                    <a:pt x="464" y="496"/>
                  </a:cubicBezTo>
                  <a:cubicBezTo>
                    <a:pt x="568" y="436"/>
                    <a:pt x="613" y="287"/>
                    <a:pt x="568" y="167"/>
                  </a:cubicBezTo>
                  <a:cubicBezTo>
                    <a:pt x="527" y="71"/>
                    <a:pt x="424" y="1"/>
                    <a:pt x="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a:off x="2506074" y="2629951"/>
              <a:ext cx="347894" cy="347719"/>
            </a:xfrm>
            <a:custGeom>
              <a:rect b="b" l="l" r="r" t="t"/>
              <a:pathLst>
                <a:path extrusionOk="0" h="13881" w="13888">
                  <a:moveTo>
                    <a:pt x="9004" y="4817"/>
                  </a:moveTo>
                  <a:lnTo>
                    <a:pt x="9363" y="5160"/>
                  </a:lnTo>
                  <a:lnTo>
                    <a:pt x="9363" y="5803"/>
                  </a:lnTo>
                  <a:lnTo>
                    <a:pt x="9004" y="6146"/>
                  </a:lnTo>
                  <a:lnTo>
                    <a:pt x="4883" y="6146"/>
                  </a:lnTo>
                  <a:lnTo>
                    <a:pt x="4570" y="5803"/>
                  </a:lnTo>
                  <a:lnTo>
                    <a:pt x="4570" y="5146"/>
                  </a:lnTo>
                  <a:lnTo>
                    <a:pt x="4883" y="4817"/>
                  </a:lnTo>
                  <a:close/>
                  <a:moveTo>
                    <a:pt x="9004" y="6683"/>
                  </a:moveTo>
                  <a:lnTo>
                    <a:pt x="9363" y="7027"/>
                  </a:lnTo>
                  <a:lnTo>
                    <a:pt x="9363" y="7669"/>
                  </a:lnTo>
                  <a:lnTo>
                    <a:pt x="9004" y="8013"/>
                  </a:lnTo>
                  <a:lnTo>
                    <a:pt x="4883" y="8013"/>
                  </a:lnTo>
                  <a:lnTo>
                    <a:pt x="4570" y="7684"/>
                  </a:lnTo>
                  <a:lnTo>
                    <a:pt x="4570" y="7027"/>
                  </a:lnTo>
                  <a:lnTo>
                    <a:pt x="4883" y="6683"/>
                  </a:lnTo>
                  <a:close/>
                  <a:moveTo>
                    <a:pt x="3031" y="8640"/>
                  </a:moveTo>
                  <a:lnTo>
                    <a:pt x="3196" y="8789"/>
                  </a:lnTo>
                  <a:lnTo>
                    <a:pt x="2420" y="9327"/>
                  </a:lnTo>
                  <a:lnTo>
                    <a:pt x="1464" y="9327"/>
                  </a:lnTo>
                  <a:lnTo>
                    <a:pt x="702" y="8789"/>
                  </a:lnTo>
                  <a:lnTo>
                    <a:pt x="851" y="8640"/>
                  </a:lnTo>
                  <a:close/>
                  <a:moveTo>
                    <a:pt x="13036" y="8640"/>
                  </a:moveTo>
                  <a:lnTo>
                    <a:pt x="13185" y="8789"/>
                  </a:lnTo>
                  <a:lnTo>
                    <a:pt x="12424" y="9327"/>
                  </a:lnTo>
                  <a:lnTo>
                    <a:pt x="11453" y="9327"/>
                  </a:lnTo>
                  <a:lnTo>
                    <a:pt x="10692" y="8789"/>
                  </a:lnTo>
                  <a:lnTo>
                    <a:pt x="10856" y="8640"/>
                  </a:lnTo>
                  <a:close/>
                  <a:moveTo>
                    <a:pt x="6959" y="10551"/>
                  </a:moveTo>
                  <a:cubicBezTo>
                    <a:pt x="7212" y="10551"/>
                    <a:pt x="7407" y="10760"/>
                    <a:pt x="7407" y="10999"/>
                  </a:cubicBezTo>
                  <a:cubicBezTo>
                    <a:pt x="7407" y="11253"/>
                    <a:pt x="7212" y="11447"/>
                    <a:pt x="6959" y="11447"/>
                  </a:cubicBezTo>
                  <a:cubicBezTo>
                    <a:pt x="6720" y="11447"/>
                    <a:pt x="6511" y="11253"/>
                    <a:pt x="6511" y="10999"/>
                  </a:cubicBezTo>
                  <a:cubicBezTo>
                    <a:pt x="6511" y="10760"/>
                    <a:pt x="6720" y="10551"/>
                    <a:pt x="6959" y="10551"/>
                  </a:cubicBezTo>
                  <a:close/>
                  <a:moveTo>
                    <a:pt x="3345" y="9357"/>
                  </a:moveTo>
                  <a:lnTo>
                    <a:pt x="3345" y="13015"/>
                  </a:lnTo>
                  <a:lnTo>
                    <a:pt x="3031" y="13329"/>
                  </a:lnTo>
                  <a:lnTo>
                    <a:pt x="851" y="13329"/>
                  </a:lnTo>
                  <a:lnTo>
                    <a:pt x="552" y="13015"/>
                  </a:lnTo>
                  <a:lnTo>
                    <a:pt x="552" y="9357"/>
                  </a:lnTo>
                  <a:lnTo>
                    <a:pt x="1209" y="9835"/>
                  </a:lnTo>
                  <a:cubicBezTo>
                    <a:pt x="1255" y="9865"/>
                    <a:pt x="1315" y="9879"/>
                    <a:pt x="1374" y="9879"/>
                  </a:cubicBezTo>
                  <a:lnTo>
                    <a:pt x="2509" y="9879"/>
                  </a:lnTo>
                  <a:cubicBezTo>
                    <a:pt x="2569" y="9879"/>
                    <a:pt x="2629" y="9865"/>
                    <a:pt x="2673" y="9835"/>
                  </a:cubicBezTo>
                  <a:lnTo>
                    <a:pt x="3345" y="9357"/>
                  </a:lnTo>
                  <a:close/>
                  <a:moveTo>
                    <a:pt x="13335" y="9357"/>
                  </a:moveTo>
                  <a:lnTo>
                    <a:pt x="13335" y="13015"/>
                  </a:lnTo>
                  <a:lnTo>
                    <a:pt x="13036" y="13329"/>
                  </a:lnTo>
                  <a:lnTo>
                    <a:pt x="10856" y="13329"/>
                  </a:lnTo>
                  <a:lnTo>
                    <a:pt x="10543" y="13015"/>
                  </a:lnTo>
                  <a:lnTo>
                    <a:pt x="10543" y="9357"/>
                  </a:lnTo>
                  <a:lnTo>
                    <a:pt x="11214" y="9835"/>
                  </a:lnTo>
                  <a:cubicBezTo>
                    <a:pt x="11260" y="9865"/>
                    <a:pt x="11319" y="9879"/>
                    <a:pt x="11379" y="9879"/>
                  </a:cubicBezTo>
                  <a:lnTo>
                    <a:pt x="12514" y="9879"/>
                  </a:lnTo>
                  <a:cubicBezTo>
                    <a:pt x="12574" y="9879"/>
                    <a:pt x="12633" y="9865"/>
                    <a:pt x="12678" y="9835"/>
                  </a:cubicBezTo>
                  <a:lnTo>
                    <a:pt x="13335" y="9357"/>
                  </a:lnTo>
                  <a:close/>
                  <a:moveTo>
                    <a:pt x="5424" y="1"/>
                  </a:moveTo>
                  <a:cubicBezTo>
                    <a:pt x="5388" y="1"/>
                    <a:pt x="5351" y="8"/>
                    <a:pt x="5317" y="24"/>
                  </a:cubicBezTo>
                  <a:cubicBezTo>
                    <a:pt x="4212" y="457"/>
                    <a:pt x="3419" y="1443"/>
                    <a:pt x="3196" y="2607"/>
                  </a:cubicBezTo>
                  <a:cubicBezTo>
                    <a:pt x="2105" y="2637"/>
                    <a:pt x="1209" y="3533"/>
                    <a:pt x="1209" y="4638"/>
                  </a:cubicBezTo>
                  <a:cubicBezTo>
                    <a:pt x="1209" y="5773"/>
                    <a:pt x="2135" y="6683"/>
                    <a:pt x="3256" y="6683"/>
                  </a:cubicBezTo>
                  <a:lnTo>
                    <a:pt x="4122" y="6683"/>
                  </a:lnTo>
                  <a:lnTo>
                    <a:pt x="4092" y="6729"/>
                  </a:lnTo>
                  <a:cubicBezTo>
                    <a:pt x="4047" y="6773"/>
                    <a:pt x="4017" y="6833"/>
                    <a:pt x="4017" y="6908"/>
                  </a:cubicBezTo>
                  <a:lnTo>
                    <a:pt x="4017" y="7788"/>
                  </a:lnTo>
                  <a:cubicBezTo>
                    <a:pt x="4017" y="7864"/>
                    <a:pt x="4047" y="7923"/>
                    <a:pt x="4092" y="7983"/>
                  </a:cubicBezTo>
                  <a:lnTo>
                    <a:pt x="4554" y="8475"/>
                  </a:lnTo>
                  <a:cubicBezTo>
                    <a:pt x="4614" y="8535"/>
                    <a:pt x="4689" y="8565"/>
                    <a:pt x="4763" y="8565"/>
                  </a:cubicBezTo>
                  <a:lnTo>
                    <a:pt x="6690" y="8565"/>
                  </a:lnTo>
                  <a:lnTo>
                    <a:pt x="6690" y="10044"/>
                  </a:lnTo>
                  <a:cubicBezTo>
                    <a:pt x="6362" y="10133"/>
                    <a:pt x="6093" y="10402"/>
                    <a:pt x="6003" y="10731"/>
                  </a:cubicBezTo>
                  <a:lnTo>
                    <a:pt x="3897" y="10731"/>
                  </a:lnTo>
                  <a:lnTo>
                    <a:pt x="3897" y="8819"/>
                  </a:lnTo>
                  <a:cubicBezTo>
                    <a:pt x="3897" y="8760"/>
                    <a:pt x="3867" y="8684"/>
                    <a:pt x="3808" y="8625"/>
                  </a:cubicBezTo>
                  <a:lnTo>
                    <a:pt x="3345" y="8162"/>
                  </a:lnTo>
                  <a:cubicBezTo>
                    <a:pt x="3286" y="8117"/>
                    <a:pt x="3226" y="8087"/>
                    <a:pt x="3151" y="8087"/>
                  </a:cubicBezTo>
                  <a:lnTo>
                    <a:pt x="747" y="8087"/>
                  </a:lnTo>
                  <a:cubicBezTo>
                    <a:pt x="672" y="8087"/>
                    <a:pt x="598" y="8117"/>
                    <a:pt x="552" y="8162"/>
                  </a:cubicBezTo>
                  <a:lnTo>
                    <a:pt x="75" y="8625"/>
                  </a:lnTo>
                  <a:cubicBezTo>
                    <a:pt x="30" y="8684"/>
                    <a:pt x="1" y="8760"/>
                    <a:pt x="1" y="8819"/>
                  </a:cubicBezTo>
                  <a:lnTo>
                    <a:pt x="1" y="13134"/>
                  </a:lnTo>
                  <a:cubicBezTo>
                    <a:pt x="1" y="13209"/>
                    <a:pt x="30" y="13283"/>
                    <a:pt x="75" y="13329"/>
                  </a:cubicBezTo>
                  <a:lnTo>
                    <a:pt x="552" y="13791"/>
                  </a:lnTo>
                  <a:cubicBezTo>
                    <a:pt x="598" y="13851"/>
                    <a:pt x="672" y="13881"/>
                    <a:pt x="747" y="13881"/>
                  </a:cubicBezTo>
                  <a:lnTo>
                    <a:pt x="3151" y="13881"/>
                  </a:lnTo>
                  <a:cubicBezTo>
                    <a:pt x="3226" y="13881"/>
                    <a:pt x="3286" y="13851"/>
                    <a:pt x="3345" y="13791"/>
                  </a:cubicBezTo>
                  <a:lnTo>
                    <a:pt x="3808" y="13329"/>
                  </a:lnTo>
                  <a:cubicBezTo>
                    <a:pt x="3867" y="13283"/>
                    <a:pt x="3897" y="13209"/>
                    <a:pt x="3897" y="13134"/>
                  </a:cubicBezTo>
                  <a:lnTo>
                    <a:pt x="3897" y="11282"/>
                  </a:lnTo>
                  <a:lnTo>
                    <a:pt x="6003" y="11282"/>
                  </a:lnTo>
                  <a:cubicBezTo>
                    <a:pt x="6123" y="11686"/>
                    <a:pt x="6511" y="11999"/>
                    <a:pt x="6959" y="11999"/>
                  </a:cubicBezTo>
                  <a:cubicBezTo>
                    <a:pt x="7407" y="11999"/>
                    <a:pt x="7795" y="11686"/>
                    <a:pt x="7915" y="11282"/>
                  </a:cubicBezTo>
                  <a:lnTo>
                    <a:pt x="9990" y="11282"/>
                  </a:lnTo>
                  <a:lnTo>
                    <a:pt x="9990" y="13134"/>
                  </a:lnTo>
                  <a:cubicBezTo>
                    <a:pt x="9990" y="13209"/>
                    <a:pt x="10020" y="13283"/>
                    <a:pt x="10079" y="13329"/>
                  </a:cubicBezTo>
                  <a:lnTo>
                    <a:pt x="10543" y="13791"/>
                  </a:lnTo>
                  <a:cubicBezTo>
                    <a:pt x="10603" y="13851"/>
                    <a:pt x="10662" y="13881"/>
                    <a:pt x="10736" y="13881"/>
                  </a:cubicBezTo>
                  <a:lnTo>
                    <a:pt x="13141" y="13881"/>
                  </a:lnTo>
                  <a:cubicBezTo>
                    <a:pt x="13215" y="13881"/>
                    <a:pt x="13290" y="13851"/>
                    <a:pt x="13335" y="13791"/>
                  </a:cubicBezTo>
                  <a:lnTo>
                    <a:pt x="13812" y="13329"/>
                  </a:lnTo>
                  <a:cubicBezTo>
                    <a:pt x="13858" y="13283"/>
                    <a:pt x="13888" y="13209"/>
                    <a:pt x="13888" y="13134"/>
                  </a:cubicBezTo>
                  <a:lnTo>
                    <a:pt x="13888" y="8819"/>
                  </a:lnTo>
                  <a:cubicBezTo>
                    <a:pt x="13888" y="8760"/>
                    <a:pt x="13858" y="8684"/>
                    <a:pt x="13812" y="8625"/>
                  </a:cubicBezTo>
                  <a:lnTo>
                    <a:pt x="13335" y="8162"/>
                  </a:lnTo>
                  <a:cubicBezTo>
                    <a:pt x="13290" y="8117"/>
                    <a:pt x="13215" y="8087"/>
                    <a:pt x="13141" y="8087"/>
                  </a:cubicBezTo>
                  <a:lnTo>
                    <a:pt x="10736" y="8087"/>
                  </a:lnTo>
                  <a:cubicBezTo>
                    <a:pt x="10662" y="8087"/>
                    <a:pt x="10603" y="8117"/>
                    <a:pt x="10543" y="8162"/>
                  </a:cubicBezTo>
                  <a:lnTo>
                    <a:pt x="10079" y="8625"/>
                  </a:lnTo>
                  <a:cubicBezTo>
                    <a:pt x="10020" y="8684"/>
                    <a:pt x="9990" y="8760"/>
                    <a:pt x="9990" y="8819"/>
                  </a:cubicBezTo>
                  <a:lnTo>
                    <a:pt x="9990" y="10731"/>
                  </a:lnTo>
                  <a:lnTo>
                    <a:pt x="7915" y="10731"/>
                  </a:lnTo>
                  <a:cubicBezTo>
                    <a:pt x="7825" y="10402"/>
                    <a:pt x="7571" y="10133"/>
                    <a:pt x="7228" y="10044"/>
                  </a:cubicBezTo>
                  <a:lnTo>
                    <a:pt x="7228" y="8565"/>
                  </a:lnTo>
                  <a:lnTo>
                    <a:pt x="9124" y="8565"/>
                  </a:lnTo>
                  <a:cubicBezTo>
                    <a:pt x="9199" y="8565"/>
                    <a:pt x="9259" y="8535"/>
                    <a:pt x="9318" y="8491"/>
                  </a:cubicBezTo>
                  <a:lnTo>
                    <a:pt x="9840" y="7983"/>
                  </a:lnTo>
                  <a:cubicBezTo>
                    <a:pt x="9886" y="7938"/>
                    <a:pt x="9916" y="7864"/>
                    <a:pt x="9916" y="7788"/>
                  </a:cubicBezTo>
                  <a:lnTo>
                    <a:pt x="9916" y="6908"/>
                  </a:lnTo>
                  <a:cubicBezTo>
                    <a:pt x="9916" y="6833"/>
                    <a:pt x="9886" y="6759"/>
                    <a:pt x="9840" y="6713"/>
                  </a:cubicBezTo>
                  <a:lnTo>
                    <a:pt x="9811" y="6683"/>
                  </a:lnTo>
                  <a:lnTo>
                    <a:pt x="10065" y="6683"/>
                  </a:lnTo>
                  <a:cubicBezTo>
                    <a:pt x="11483" y="6683"/>
                    <a:pt x="12693" y="5489"/>
                    <a:pt x="12693" y="4071"/>
                  </a:cubicBezTo>
                  <a:cubicBezTo>
                    <a:pt x="12693" y="2652"/>
                    <a:pt x="11483" y="1443"/>
                    <a:pt x="10065" y="1443"/>
                  </a:cubicBezTo>
                  <a:cubicBezTo>
                    <a:pt x="9916" y="1443"/>
                    <a:pt x="9751" y="1457"/>
                    <a:pt x="9602" y="1487"/>
                  </a:cubicBezTo>
                  <a:cubicBezTo>
                    <a:pt x="9213" y="830"/>
                    <a:pt x="8616" y="308"/>
                    <a:pt x="7899" y="24"/>
                  </a:cubicBezTo>
                  <a:cubicBezTo>
                    <a:pt x="7861" y="8"/>
                    <a:pt x="7821" y="1"/>
                    <a:pt x="7783" y="1"/>
                  </a:cubicBezTo>
                  <a:cubicBezTo>
                    <a:pt x="7673" y="1"/>
                    <a:pt x="7575" y="62"/>
                    <a:pt x="7541" y="173"/>
                  </a:cubicBezTo>
                  <a:cubicBezTo>
                    <a:pt x="7481" y="308"/>
                    <a:pt x="7541" y="471"/>
                    <a:pt x="7690" y="531"/>
                  </a:cubicBezTo>
                  <a:cubicBezTo>
                    <a:pt x="8347" y="800"/>
                    <a:pt x="8885" y="1293"/>
                    <a:pt x="9199" y="1921"/>
                  </a:cubicBezTo>
                  <a:cubicBezTo>
                    <a:pt x="9248" y="2019"/>
                    <a:pt x="9349" y="2077"/>
                    <a:pt x="9458" y="2077"/>
                  </a:cubicBezTo>
                  <a:cubicBezTo>
                    <a:pt x="9481" y="2077"/>
                    <a:pt x="9504" y="2075"/>
                    <a:pt x="9527" y="2070"/>
                  </a:cubicBezTo>
                  <a:cubicBezTo>
                    <a:pt x="9707" y="2024"/>
                    <a:pt x="9886" y="1995"/>
                    <a:pt x="10065" y="1995"/>
                  </a:cubicBezTo>
                  <a:cubicBezTo>
                    <a:pt x="10603" y="1995"/>
                    <a:pt x="11125" y="2219"/>
                    <a:pt x="11513" y="2607"/>
                  </a:cubicBezTo>
                  <a:cubicBezTo>
                    <a:pt x="11917" y="3010"/>
                    <a:pt x="12140" y="3533"/>
                    <a:pt x="12140" y="4071"/>
                  </a:cubicBezTo>
                  <a:cubicBezTo>
                    <a:pt x="12140" y="5190"/>
                    <a:pt x="11184" y="6146"/>
                    <a:pt x="10065" y="6146"/>
                  </a:cubicBezTo>
                  <a:lnTo>
                    <a:pt x="9811" y="6146"/>
                  </a:lnTo>
                  <a:lnTo>
                    <a:pt x="9840" y="6116"/>
                  </a:lnTo>
                  <a:cubicBezTo>
                    <a:pt x="9886" y="6072"/>
                    <a:pt x="9916" y="5996"/>
                    <a:pt x="9916" y="5922"/>
                  </a:cubicBezTo>
                  <a:lnTo>
                    <a:pt x="9916" y="5041"/>
                  </a:lnTo>
                  <a:cubicBezTo>
                    <a:pt x="9916" y="4967"/>
                    <a:pt x="9886" y="4891"/>
                    <a:pt x="9840" y="4847"/>
                  </a:cubicBezTo>
                  <a:lnTo>
                    <a:pt x="9318" y="4340"/>
                  </a:lnTo>
                  <a:cubicBezTo>
                    <a:pt x="9259" y="4294"/>
                    <a:pt x="9199" y="4264"/>
                    <a:pt x="9124" y="4264"/>
                  </a:cubicBezTo>
                  <a:lnTo>
                    <a:pt x="4763" y="4264"/>
                  </a:lnTo>
                  <a:cubicBezTo>
                    <a:pt x="4689" y="4264"/>
                    <a:pt x="4614" y="4294"/>
                    <a:pt x="4554" y="4354"/>
                  </a:cubicBezTo>
                  <a:lnTo>
                    <a:pt x="4092" y="4847"/>
                  </a:lnTo>
                  <a:cubicBezTo>
                    <a:pt x="4047" y="4907"/>
                    <a:pt x="4017" y="4967"/>
                    <a:pt x="4017" y="5041"/>
                  </a:cubicBezTo>
                  <a:lnTo>
                    <a:pt x="4017" y="5922"/>
                  </a:lnTo>
                  <a:cubicBezTo>
                    <a:pt x="4017" y="5982"/>
                    <a:pt x="4047" y="6056"/>
                    <a:pt x="4092" y="6102"/>
                  </a:cubicBezTo>
                  <a:lnTo>
                    <a:pt x="4122" y="6146"/>
                  </a:lnTo>
                  <a:lnTo>
                    <a:pt x="3256" y="6146"/>
                  </a:lnTo>
                  <a:cubicBezTo>
                    <a:pt x="2434" y="6146"/>
                    <a:pt x="1763" y="5474"/>
                    <a:pt x="1763" y="4638"/>
                  </a:cubicBezTo>
                  <a:cubicBezTo>
                    <a:pt x="1763" y="3816"/>
                    <a:pt x="2434" y="3145"/>
                    <a:pt x="3256" y="3145"/>
                  </a:cubicBezTo>
                  <a:cubicBezTo>
                    <a:pt x="3316" y="3145"/>
                    <a:pt x="3360" y="3159"/>
                    <a:pt x="3405" y="3159"/>
                  </a:cubicBezTo>
                  <a:cubicBezTo>
                    <a:pt x="3415" y="3160"/>
                    <a:pt x="3425" y="3161"/>
                    <a:pt x="3434" y="3161"/>
                  </a:cubicBezTo>
                  <a:cubicBezTo>
                    <a:pt x="3572" y="3161"/>
                    <a:pt x="3690" y="3060"/>
                    <a:pt x="3718" y="2920"/>
                  </a:cubicBezTo>
                  <a:cubicBezTo>
                    <a:pt x="3823" y="1845"/>
                    <a:pt x="4524" y="935"/>
                    <a:pt x="5526" y="531"/>
                  </a:cubicBezTo>
                  <a:cubicBezTo>
                    <a:pt x="5659" y="471"/>
                    <a:pt x="5735" y="308"/>
                    <a:pt x="5675" y="173"/>
                  </a:cubicBezTo>
                  <a:cubicBezTo>
                    <a:pt x="5631" y="62"/>
                    <a:pt x="5528" y="1"/>
                    <a:pt x="54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9"/>
            <p:cNvSpPr/>
            <p:nvPr/>
          </p:nvSpPr>
          <p:spPr>
            <a:xfrm>
              <a:off x="2663939" y="2624039"/>
              <a:ext cx="14980" cy="13828"/>
            </a:xfrm>
            <a:custGeom>
              <a:rect b="b" l="l" r="r" t="t"/>
              <a:pathLst>
                <a:path extrusionOk="0" h="552" w="598">
                  <a:moveTo>
                    <a:pt x="301" y="0"/>
                  </a:moveTo>
                  <a:cubicBezTo>
                    <a:pt x="221" y="0"/>
                    <a:pt x="141" y="34"/>
                    <a:pt x="90" y="96"/>
                  </a:cubicBezTo>
                  <a:cubicBezTo>
                    <a:pt x="14" y="185"/>
                    <a:pt x="0" y="319"/>
                    <a:pt x="74" y="424"/>
                  </a:cubicBezTo>
                  <a:cubicBezTo>
                    <a:pt x="123" y="511"/>
                    <a:pt x="208" y="551"/>
                    <a:pt x="294" y="551"/>
                  </a:cubicBezTo>
                  <a:cubicBezTo>
                    <a:pt x="416" y="551"/>
                    <a:pt x="541" y="469"/>
                    <a:pt x="567" y="319"/>
                  </a:cubicBezTo>
                  <a:cubicBezTo>
                    <a:pt x="597" y="200"/>
                    <a:pt x="522" y="80"/>
                    <a:pt x="403" y="21"/>
                  </a:cubicBezTo>
                  <a:cubicBezTo>
                    <a:pt x="371" y="7"/>
                    <a:pt x="336" y="0"/>
                    <a:pt x="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9"/>
            <p:cNvSpPr/>
            <p:nvPr/>
          </p:nvSpPr>
          <p:spPr>
            <a:xfrm>
              <a:off x="2783979" y="2890872"/>
              <a:ext cx="41558" cy="13878"/>
            </a:xfrm>
            <a:custGeom>
              <a:rect b="b" l="l" r="r" t="t"/>
              <a:pathLst>
                <a:path extrusionOk="0" h="554" w="1659">
                  <a:moveTo>
                    <a:pt x="285" y="0"/>
                  </a:moveTo>
                  <a:cubicBezTo>
                    <a:pt x="120" y="0"/>
                    <a:pt x="1" y="120"/>
                    <a:pt x="1" y="269"/>
                  </a:cubicBezTo>
                  <a:cubicBezTo>
                    <a:pt x="1" y="419"/>
                    <a:pt x="120" y="554"/>
                    <a:pt x="285" y="554"/>
                  </a:cubicBezTo>
                  <a:lnTo>
                    <a:pt x="1390" y="554"/>
                  </a:lnTo>
                  <a:cubicBezTo>
                    <a:pt x="1539" y="554"/>
                    <a:pt x="1659" y="419"/>
                    <a:pt x="1659" y="269"/>
                  </a:cubicBezTo>
                  <a:cubicBezTo>
                    <a:pt x="1659" y="120"/>
                    <a:pt x="1539" y="0"/>
                    <a:pt x="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9"/>
            <p:cNvSpPr/>
            <p:nvPr/>
          </p:nvSpPr>
          <p:spPr>
            <a:xfrm>
              <a:off x="2783979" y="2916698"/>
              <a:ext cx="41558" cy="13477"/>
            </a:xfrm>
            <a:custGeom>
              <a:rect b="b" l="l" r="r" t="t"/>
              <a:pathLst>
                <a:path extrusionOk="0" h="538" w="1659">
                  <a:moveTo>
                    <a:pt x="285" y="0"/>
                  </a:moveTo>
                  <a:cubicBezTo>
                    <a:pt x="120" y="0"/>
                    <a:pt x="1" y="120"/>
                    <a:pt x="1" y="269"/>
                  </a:cubicBezTo>
                  <a:cubicBezTo>
                    <a:pt x="1" y="418"/>
                    <a:pt x="120" y="538"/>
                    <a:pt x="285" y="538"/>
                  </a:cubicBezTo>
                  <a:lnTo>
                    <a:pt x="1390" y="538"/>
                  </a:lnTo>
                  <a:cubicBezTo>
                    <a:pt x="1539" y="538"/>
                    <a:pt x="1659" y="418"/>
                    <a:pt x="1659" y="269"/>
                  </a:cubicBezTo>
                  <a:cubicBezTo>
                    <a:pt x="1659" y="120"/>
                    <a:pt x="1539" y="0"/>
                    <a:pt x="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9"/>
            <p:cNvSpPr/>
            <p:nvPr/>
          </p:nvSpPr>
          <p:spPr>
            <a:xfrm>
              <a:off x="2534105" y="2890872"/>
              <a:ext cx="41558" cy="13878"/>
            </a:xfrm>
            <a:custGeom>
              <a:rect b="b" l="l" r="r" t="t"/>
              <a:pathLst>
                <a:path extrusionOk="0" h="554" w="1659">
                  <a:moveTo>
                    <a:pt x="270" y="0"/>
                  </a:moveTo>
                  <a:cubicBezTo>
                    <a:pt x="120" y="0"/>
                    <a:pt x="1" y="120"/>
                    <a:pt x="1" y="269"/>
                  </a:cubicBezTo>
                  <a:cubicBezTo>
                    <a:pt x="1" y="419"/>
                    <a:pt x="120" y="554"/>
                    <a:pt x="270" y="554"/>
                  </a:cubicBezTo>
                  <a:lnTo>
                    <a:pt x="1375" y="554"/>
                  </a:lnTo>
                  <a:cubicBezTo>
                    <a:pt x="1524" y="554"/>
                    <a:pt x="1659" y="419"/>
                    <a:pt x="1659" y="269"/>
                  </a:cubicBezTo>
                  <a:cubicBezTo>
                    <a:pt x="1659" y="120"/>
                    <a:pt x="1524" y="0"/>
                    <a:pt x="1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9"/>
            <p:cNvSpPr/>
            <p:nvPr/>
          </p:nvSpPr>
          <p:spPr>
            <a:xfrm>
              <a:off x="2534105" y="2916698"/>
              <a:ext cx="41558" cy="13477"/>
            </a:xfrm>
            <a:custGeom>
              <a:rect b="b" l="l" r="r" t="t"/>
              <a:pathLst>
                <a:path extrusionOk="0" h="538" w="1659">
                  <a:moveTo>
                    <a:pt x="270" y="0"/>
                  </a:moveTo>
                  <a:cubicBezTo>
                    <a:pt x="120" y="0"/>
                    <a:pt x="1" y="120"/>
                    <a:pt x="1" y="269"/>
                  </a:cubicBezTo>
                  <a:cubicBezTo>
                    <a:pt x="1" y="418"/>
                    <a:pt x="120" y="538"/>
                    <a:pt x="270" y="538"/>
                  </a:cubicBezTo>
                  <a:lnTo>
                    <a:pt x="1375" y="538"/>
                  </a:lnTo>
                  <a:cubicBezTo>
                    <a:pt x="1524" y="538"/>
                    <a:pt x="1659" y="418"/>
                    <a:pt x="1659" y="269"/>
                  </a:cubicBezTo>
                  <a:cubicBezTo>
                    <a:pt x="1659" y="120"/>
                    <a:pt x="1524" y="0"/>
                    <a:pt x="1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9"/>
            <p:cNvSpPr/>
            <p:nvPr/>
          </p:nvSpPr>
          <p:spPr>
            <a:xfrm>
              <a:off x="2632502" y="2807255"/>
              <a:ext cx="15731" cy="13853"/>
            </a:xfrm>
            <a:custGeom>
              <a:rect b="b" l="l" r="r" t="t"/>
              <a:pathLst>
                <a:path extrusionOk="0" h="553" w="628">
                  <a:moveTo>
                    <a:pt x="317" y="1"/>
                  </a:moveTo>
                  <a:cubicBezTo>
                    <a:pt x="281" y="1"/>
                    <a:pt x="244" y="8"/>
                    <a:pt x="210" y="23"/>
                  </a:cubicBezTo>
                  <a:cubicBezTo>
                    <a:pt x="60" y="69"/>
                    <a:pt x="1" y="232"/>
                    <a:pt x="60" y="382"/>
                  </a:cubicBezTo>
                  <a:cubicBezTo>
                    <a:pt x="94" y="485"/>
                    <a:pt x="198" y="552"/>
                    <a:pt x="311" y="552"/>
                  </a:cubicBezTo>
                  <a:cubicBezTo>
                    <a:pt x="347" y="552"/>
                    <a:pt x="383" y="545"/>
                    <a:pt x="419" y="531"/>
                  </a:cubicBezTo>
                  <a:cubicBezTo>
                    <a:pt x="553" y="471"/>
                    <a:pt x="628" y="308"/>
                    <a:pt x="568" y="173"/>
                  </a:cubicBezTo>
                  <a:cubicBezTo>
                    <a:pt x="524" y="62"/>
                    <a:pt x="422"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49"/>
          <p:cNvGrpSpPr/>
          <p:nvPr/>
        </p:nvGrpSpPr>
        <p:grpSpPr>
          <a:xfrm>
            <a:off x="3260180" y="2624866"/>
            <a:ext cx="316482" cy="353556"/>
            <a:chOff x="3260180" y="2624866"/>
            <a:chExt cx="316482" cy="353556"/>
          </a:xfrm>
        </p:grpSpPr>
        <p:sp>
          <p:nvSpPr>
            <p:cNvPr id="962" name="Google Shape;962;p49"/>
            <p:cNvSpPr/>
            <p:nvPr/>
          </p:nvSpPr>
          <p:spPr>
            <a:xfrm>
              <a:off x="3388461" y="2785386"/>
              <a:ext cx="59869" cy="22946"/>
            </a:xfrm>
            <a:custGeom>
              <a:rect b="b" l="l" r="r" t="t"/>
              <a:pathLst>
                <a:path extrusionOk="0" h="916" w="2390">
                  <a:moveTo>
                    <a:pt x="1201" y="0"/>
                  </a:moveTo>
                  <a:cubicBezTo>
                    <a:pt x="807" y="0"/>
                    <a:pt x="412" y="150"/>
                    <a:pt x="106" y="448"/>
                  </a:cubicBezTo>
                  <a:cubicBezTo>
                    <a:pt x="1" y="554"/>
                    <a:pt x="1" y="733"/>
                    <a:pt x="106" y="837"/>
                  </a:cubicBezTo>
                  <a:cubicBezTo>
                    <a:pt x="165" y="889"/>
                    <a:pt x="236" y="916"/>
                    <a:pt x="307" y="916"/>
                  </a:cubicBezTo>
                  <a:cubicBezTo>
                    <a:pt x="378" y="916"/>
                    <a:pt x="449" y="889"/>
                    <a:pt x="508" y="837"/>
                  </a:cubicBezTo>
                  <a:cubicBezTo>
                    <a:pt x="695" y="643"/>
                    <a:pt x="946" y="546"/>
                    <a:pt x="1196" y="546"/>
                  </a:cubicBezTo>
                  <a:cubicBezTo>
                    <a:pt x="1446" y="546"/>
                    <a:pt x="1696" y="643"/>
                    <a:pt x="1882" y="837"/>
                  </a:cubicBezTo>
                  <a:cubicBezTo>
                    <a:pt x="1942" y="889"/>
                    <a:pt x="2013" y="916"/>
                    <a:pt x="2084" y="916"/>
                  </a:cubicBezTo>
                  <a:cubicBezTo>
                    <a:pt x="2155" y="916"/>
                    <a:pt x="2226" y="889"/>
                    <a:pt x="2286" y="837"/>
                  </a:cubicBezTo>
                  <a:cubicBezTo>
                    <a:pt x="2390" y="733"/>
                    <a:pt x="2390" y="554"/>
                    <a:pt x="2286" y="448"/>
                  </a:cubicBezTo>
                  <a:cubicBezTo>
                    <a:pt x="1987" y="150"/>
                    <a:pt x="1595" y="0"/>
                    <a:pt x="12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9"/>
            <p:cNvSpPr/>
            <p:nvPr/>
          </p:nvSpPr>
          <p:spPr>
            <a:xfrm>
              <a:off x="3369022" y="2757806"/>
              <a:ext cx="98772" cy="31087"/>
            </a:xfrm>
            <a:custGeom>
              <a:rect b="b" l="l" r="r" t="t"/>
              <a:pathLst>
                <a:path extrusionOk="0" h="1241" w="3943">
                  <a:moveTo>
                    <a:pt x="1971" y="1"/>
                  </a:moveTo>
                  <a:cubicBezTo>
                    <a:pt x="1296" y="1"/>
                    <a:pt x="620" y="258"/>
                    <a:pt x="105" y="773"/>
                  </a:cubicBezTo>
                  <a:cubicBezTo>
                    <a:pt x="0" y="878"/>
                    <a:pt x="0" y="1042"/>
                    <a:pt x="105" y="1161"/>
                  </a:cubicBezTo>
                  <a:cubicBezTo>
                    <a:pt x="157" y="1214"/>
                    <a:pt x="228" y="1240"/>
                    <a:pt x="299" y="1240"/>
                  </a:cubicBezTo>
                  <a:cubicBezTo>
                    <a:pt x="370" y="1240"/>
                    <a:pt x="441" y="1214"/>
                    <a:pt x="494" y="1161"/>
                  </a:cubicBezTo>
                  <a:cubicBezTo>
                    <a:pt x="896" y="759"/>
                    <a:pt x="1419" y="550"/>
                    <a:pt x="1971" y="550"/>
                  </a:cubicBezTo>
                  <a:cubicBezTo>
                    <a:pt x="2524" y="550"/>
                    <a:pt x="3062" y="759"/>
                    <a:pt x="3450" y="1161"/>
                  </a:cubicBezTo>
                  <a:cubicBezTo>
                    <a:pt x="3502" y="1214"/>
                    <a:pt x="3573" y="1240"/>
                    <a:pt x="3644" y="1240"/>
                  </a:cubicBezTo>
                  <a:cubicBezTo>
                    <a:pt x="3715" y="1240"/>
                    <a:pt x="3786" y="1214"/>
                    <a:pt x="3838" y="1161"/>
                  </a:cubicBezTo>
                  <a:cubicBezTo>
                    <a:pt x="3942" y="1042"/>
                    <a:pt x="3942" y="878"/>
                    <a:pt x="3838" y="773"/>
                  </a:cubicBezTo>
                  <a:cubicBezTo>
                    <a:pt x="3323" y="258"/>
                    <a:pt x="2647" y="1"/>
                    <a:pt x="1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9"/>
            <p:cNvSpPr/>
            <p:nvPr/>
          </p:nvSpPr>
          <p:spPr>
            <a:xfrm>
              <a:off x="3410905" y="2816674"/>
              <a:ext cx="14980" cy="14128"/>
            </a:xfrm>
            <a:custGeom>
              <a:rect b="b" l="l" r="r" t="t"/>
              <a:pathLst>
                <a:path extrusionOk="0" h="564" w="598">
                  <a:moveTo>
                    <a:pt x="291" y="1"/>
                  </a:moveTo>
                  <a:cubicBezTo>
                    <a:pt x="274" y="1"/>
                    <a:pt x="257" y="2"/>
                    <a:pt x="239" y="6"/>
                  </a:cubicBezTo>
                  <a:cubicBezTo>
                    <a:pt x="106" y="36"/>
                    <a:pt x="1" y="185"/>
                    <a:pt x="30" y="334"/>
                  </a:cubicBezTo>
                  <a:cubicBezTo>
                    <a:pt x="57" y="466"/>
                    <a:pt x="177" y="564"/>
                    <a:pt x="308" y="564"/>
                  </a:cubicBezTo>
                  <a:cubicBezTo>
                    <a:pt x="325" y="564"/>
                    <a:pt x="342" y="562"/>
                    <a:pt x="359" y="559"/>
                  </a:cubicBezTo>
                  <a:cubicBezTo>
                    <a:pt x="494" y="529"/>
                    <a:pt x="598" y="380"/>
                    <a:pt x="568" y="230"/>
                  </a:cubicBezTo>
                  <a:cubicBezTo>
                    <a:pt x="542" y="98"/>
                    <a:pt x="422" y="1"/>
                    <a:pt x="2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9"/>
            <p:cNvSpPr/>
            <p:nvPr/>
          </p:nvSpPr>
          <p:spPr>
            <a:xfrm>
              <a:off x="3260180" y="2630552"/>
              <a:ext cx="316482" cy="347869"/>
            </a:xfrm>
            <a:custGeom>
              <a:rect b="b" l="l" r="r" t="t"/>
              <a:pathLst>
                <a:path extrusionOk="0" h="13887" w="12634">
                  <a:moveTo>
                    <a:pt x="6316" y="3673"/>
                  </a:moveTo>
                  <a:cubicBezTo>
                    <a:pt x="7780" y="3673"/>
                    <a:pt x="9004" y="4913"/>
                    <a:pt x="8990" y="6376"/>
                  </a:cubicBezTo>
                  <a:cubicBezTo>
                    <a:pt x="8974" y="7840"/>
                    <a:pt x="7780" y="9019"/>
                    <a:pt x="6316" y="9019"/>
                  </a:cubicBezTo>
                  <a:cubicBezTo>
                    <a:pt x="4853" y="9019"/>
                    <a:pt x="3658" y="7840"/>
                    <a:pt x="3644" y="6376"/>
                  </a:cubicBezTo>
                  <a:cubicBezTo>
                    <a:pt x="3628" y="4913"/>
                    <a:pt x="4853" y="3673"/>
                    <a:pt x="6316" y="3673"/>
                  </a:cubicBezTo>
                  <a:close/>
                  <a:moveTo>
                    <a:pt x="1000" y="9915"/>
                  </a:moveTo>
                  <a:cubicBezTo>
                    <a:pt x="1239" y="9915"/>
                    <a:pt x="1434" y="10109"/>
                    <a:pt x="1434" y="10363"/>
                  </a:cubicBezTo>
                  <a:cubicBezTo>
                    <a:pt x="1434" y="10601"/>
                    <a:pt x="1239" y="10811"/>
                    <a:pt x="1000" y="10811"/>
                  </a:cubicBezTo>
                  <a:cubicBezTo>
                    <a:pt x="747" y="10811"/>
                    <a:pt x="552" y="10601"/>
                    <a:pt x="552" y="10363"/>
                  </a:cubicBezTo>
                  <a:cubicBezTo>
                    <a:pt x="552" y="10109"/>
                    <a:pt x="747" y="9915"/>
                    <a:pt x="1000" y="9915"/>
                  </a:cubicBezTo>
                  <a:close/>
                  <a:moveTo>
                    <a:pt x="11648" y="9915"/>
                  </a:moveTo>
                  <a:cubicBezTo>
                    <a:pt x="11887" y="9915"/>
                    <a:pt x="12080" y="10109"/>
                    <a:pt x="12080" y="10363"/>
                  </a:cubicBezTo>
                  <a:cubicBezTo>
                    <a:pt x="12080" y="10601"/>
                    <a:pt x="11887" y="10811"/>
                    <a:pt x="11648" y="10811"/>
                  </a:cubicBezTo>
                  <a:cubicBezTo>
                    <a:pt x="11393" y="10811"/>
                    <a:pt x="11200" y="10601"/>
                    <a:pt x="11200" y="10363"/>
                  </a:cubicBezTo>
                  <a:cubicBezTo>
                    <a:pt x="11200" y="10109"/>
                    <a:pt x="11393" y="9915"/>
                    <a:pt x="11648" y="9915"/>
                  </a:cubicBezTo>
                  <a:close/>
                  <a:moveTo>
                    <a:pt x="1000" y="12439"/>
                  </a:moveTo>
                  <a:cubicBezTo>
                    <a:pt x="1239" y="12439"/>
                    <a:pt x="1434" y="12648"/>
                    <a:pt x="1434" y="12887"/>
                  </a:cubicBezTo>
                  <a:cubicBezTo>
                    <a:pt x="1434" y="13140"/>
                    <a:pt x="1239" y="13335"/>
                    <a:pt x="1000" y="13335"/>
                  </a:cubicBezTo>
                  <a:cubicBezTo>
                    <a:pt x="747" y="13335"/>
                    <a:pt x="552" y="13140"/>
                    <a:pt x="552" y="12887"/>
                  </a:cubicBezTo>
                  <a:cubicBezTo>
                    <a:pt x="552" y="12648"/>
                    <a:pt x="747" y="12439"/>
                    <a:pt x="1000" y="12439"/>
                  </a:cubicBezTo>
                  <a:close/>
                  <a:moveTo>
                    <a:pt x="11648" y="12439"/>
                  </a:moveTo>
                  <a:cubicBezTo>
                    <a:pt x="11887" y="12439"/>
                    <a:pt x="12080" y="12648"/>
                    <a:pt x="12080" y="12887"/>
                  </a:cubicBezTo>
                  <a:cubicBezTo>
                    <a:pt x="12080" y="13140"/>
                    <a:pt x="11887" y="13335"/>
                    <a:pt x="11648" y="13335"/>
                  </a:cubicBezTo>
                  <a:cubicBezTo>
                    <a:pt x="11393" y="13335"/>
                    <a:pt x="11200" y="13140"/>
                    <a:pt x="11200" y="12887"/>
                  </a:cubicBezTo>
                  <a:cubicBezTo>
                    <a:pt x="11200" y="12648"/>
                    <a:pt x="11393" y="12439"/>
                    <a:pt x="11648" y="12439"/>
                  </a:cubicBezTo>
                  <a:close/>
                  <a:moveTo>
                    <a:pt x="7160" y="0"/>
                  </a:moveTo>
                  <a:cubicBezTo>
                    <a:pt x="7047" y="0"/>
                    <a:pt x="6946" y="62"/>
                    <a:pt x="6899" y="179"/>
                  </a:cubicBezTo>
                  <a:cubicBezTo>
                    <a:pt x="6839" y="314"/>
                    <a:pt x="6914" y="477"/>
                    <a:pt x="7049" y="537"/>
                  </a:cubicBezTo>
                  <a:cubicBezTo>
                    <a:pt x="7706" y="792"/>
                    <a:pt x="8243" y="1299"/>
                    <a:pt x="8572" y="1926"/>
                  </a:cubicBezTo>
                  <a:cubicBezTo>
                    <a:pt x="8621" y="2025"/>
                    <a:pt x="8721" y="2083"/>
                    <a:pt x="8822" y="2083"/>
                  </a:cubicBezTo>
                  <a:cubicBezTo>
                    <a:pt x="8843" y="2083"/>
                    <a:pt x="8864" y="2081"/>
                    <a:pt x="8885" y="2076"/>
                  </a:cubicBezTo>
                  <a:cubicBezTo>
                    <a:pt x="9064" y="2030"/>
                    <a:pt x="9243" y="2000"/>
                    <a:pt x="9438" y="2000"/>
                  </a:cubicBezTo>
                  <a:cubicBezTo>
                    <a:pt x="9960" y="2000"/>
                    <a:pt x="10497" y="2225"/>
                    <a:pt x="10886" y="2613"/>
                  </a:cubicBezTo>
                  <a:cubicBezTo>
                    <a:pt x="11289" y="3016"/>
                    <a:pt x="11498" y="3539"/>
                    <a:pt x="11498" y="4077"/>
                  </a:cubicBezTo>
                  <a:cubicBezTo>
                    <a:pt x="11498" y="5166"/>
                    <a:pt x="10617" y="6092"/>
                    <a:pt x="9527" y="6137"/>
                  </a:cubicBezTo>
                  <a:cubicBezTo>
                    <a:pt x="9422" y="4465"/>
                    <a:pt x="7989" y="3121"/>
                    <a:pt x="6316" y="3121"/>
                  </a:cubicBezTo>
                  <a:cubicBezTo>
                    <a:pt x="5032" y="3121"/>
                    <a:pt x="3853" y="3912"/>
                    <a:pt x="3345" y="5092"/>
                  </a:cubicBezTo>
                  <a:cubicBezTo>
                    <a:pt x="3210" y="5421"/>
                    <a:pt x="3121" y="5779"/>
                    <a:pt x="3106" y="6152"/>
                  </a:cubicBezTo>
                  <a:lnTo>
                    <a:pt x="2629" y="6152"/>
                  </a:lnTo>
                  <a:cubicBezTo>
                    <a:pt x="1807" y="6152"/>
                    <a:pt x="1135" y="5480"/>
                    <a:pt x="1135" y="4644"/>
                  </a:cubicBezTo>
                  <a:cubicBezTo>
                    <a:pt x="1135" y="3822"/>
                    <a:pt x="1807" y="3151"/>
                    <a:pt x="2629" y="3151"/>
                  </a:cubicBezTo>
                  <a:cubicBezTo>
                    <a:pt x="2673" y="3151"/>
                    <a:pt x="2718" y="3165"/>
                    <a:pt x="2778" y="3165"/>
                  </a:cubicBezTo>
                  <a:cubicBezTo>
                    <a:pt x="2788" y="3166"/>
                    <a:pt x="2797" y="3167"/>
                    <a:pt x="2807" y="3167"/>
                  </a:cubicBezTo>
                  <a:cubicBezTo>
                    <a:pt x="2944" y="3167"/>
                    <a:pt x="3062" y="3065"/>
                    <a:pt x="3076" y="2912"/>
                  </a:cubicBezTo>
                  <a:cubicBezTo>
                    <a:pt x="3196" y="1851"/>
                    <a:pt x="3883" y="941"/>
                    <a:pt x="4883" y="537"/>
                  </a:cubicBezTo>
                  <a:cubicBezTo>
                    <a:pt x="5018" y="477"/>
                    <a:pt x="5092" y="314"/>
                    <a:pt x="5032" y="179"/>
                  </a:cubicBezTo>
                  <a:cubicBezTo>
                    <a:pt x="4988" y="68"/>
                    <a:pt x="4886" y="6"/>
                    <a:pt x="4782" y="6"/>
                  </a:cubicBezTo>
                  <a:cubicBezTo>
                    <a:pt x="4745" y="6"/>
                    <a:pt x="4709" y="14"/>
                    <a:pt x="4674" y="29"/>
                  </a:cubicBezTo>
                  <a:cubicBezTo>
                    <a:pt x="3569" y="477"/>
                    <a:pt x="2778" y="1449"/>
                    <a:pt x="2569" y="2613"/>
                  </a:cubicBezTo>
                  <a:cubicBezTo>
                    <a:pt x="1464" y="2643"/>
                    <a:pt x="582" y="3539"/>
                    <a:pt x="582" y="4644"/>
                  </a:cubicBezTo>
                  <a:cubicBezTo>
                    <a:pt x="582" y="5779"/>
                    <a:pt x="1494" y="6689"/>
                    <a:pt x="2629" y="6689"/>
                  </a:cubicBezTo>
                  <a:lnTo>
                    <a:pt x="3121" y="6689"/>
                  </a:lnTo>
                  <a:cubicBezTo>
                    <a:pt x="3151" y="7003"/>
                    <a:pt x="3226" y="7302"/>
                    <a:pt x="3345" y="7571"/>
                  </a:cubicBezTo>
                  <a:lnTo>
                    <a:pt x="3240" y="7571"/>
                  </a:lnTo>
                  <a:cubicBezTo>
                    <a:pt x="2882" y="7571"/>
                    <a:pt x="2583" y="7869"/>
                    <a:pt x="2583" y="8228"/>
                  </a:cubicBezTo>
                  <a:lnTo>
                    <a:pt x="2583" y="9974"/>
                  </a:lnTo>
                  <a:cubicBezTo>
                    <a:pt x="2583" y="10034"/>
                    <a:pt x="2539" y="10079"/>
                    <a:pt x="2479" y="10079"/>
                  </a:cubicBezTo>
                  <a:lnTo>
                    <a:pt x="1956" y="10079"/>
                  </a:lnTo>
                  <a:cubicBezTo>
                    <a:pt x="1836" y="9661"/>
                    <a:pt x="1448" y="9363"/>
                    <a:pt x="1000" y="9363"/>
                  </a:cubicBezTo>
                  <a:cubicBezTo>
                    <a:pt x="448" y="9363"/>
                    <a:pt x="0" y="9811"/>
                    <a:pt x="0" y="10363"/>
                  </a:cubicBezTo>
                  <a:cubicBezTo>
                    <a:pt x="0" y="10916"/>
                    <a:pt x="448" y="11364"/>
                    <a:pt x="1000" y="11364"/>
                  </a:cubicBezTo>
                  <a:cubicBezTo>
                    <a:pt x="1448" y="11364"/>
                    <a:pt x="1836" y="11049"/>
                    <a:pt x="1956" y="10631"/>
                  </a:cubicBezTo>
                  <a:lnTo>
                    <a:pt x="2479" y="10631"/>
                  </a:lnTo>
                  <a:cubicBezTo>
                    <a:pt x="2852" y="10631"/>
                    <a:pt x="3136" y="10333"/>
                    <a:pt x="3136" y="9974"/>
                  </a:cubicBezTo>
                  <a:lnTo>
                    <a:pt x="3136" y="8228"/>
                  </a:lnTo>
                  <a:cubicBezTo>
                    <a:pt x="3136" y="8182"/>
                    <a:pt x="3196" y="8123"/>
                    <a:pt x="3240" y="8123"/>
                  </a:cubicBezTo>
                  <a:lnTo>
                    <a:pt x="3628" y="8123"/>
                  </a:lnTo>
                  <a:cubicBezTo>
                    <a:pt x="3987" y="8660"/>
                    <a:pt x="4494" y="9078"/>
                    <a:pt x="5092" y="9333"/>
                  </a:cubicBezTo>
                  <a:lnTo>
                    <a:pt x="5092" y="10840"/>
                  </a:lnTo>
                  <a:cubicBezTo>
                    <a:pt x="5092" y="10900"/>
                    <a:pt x="5048" y="10946"/>
                    <a:pt x="4988" y="10946"/>
                  </a:cubicBezTo>
                  <a:lnTo>
                    <a:pt x="4136" y="10946"/>
                  </a:lnTo>
                  <a:cubicBezTo>
                    <a:pt x="3763" y="10946"/>
                    <a:pt x="3479" y="11244"/>
                    <a:pt x="3479" y="11603"/>
                  </a:cubicBezTo>
                  <a:lnTo>
                    <a:pt x="3479" y="12513"/>
                  </a:lnTo>
                  <a:cubicBezTo>
                    <a:pt x="3479" y="12558"/>
                    <a:pt x="3419" y="12618"/>
                    <a:pt x="3360" y="12618"/>
                  </a:cubicBezTo>
                  <a:lnTo>
                    <a:pt x="1956" y="12618"/>
                  </a:lnTo>
                  <a:cubicBezTo>
                    <a:pt x="1836" y="12200"/>
                    <a:pt x="1448" y="11886"/>
                    <a:pt x="1000" y="11886"/>
                  </a:cubicBezTo>
                  <a:cubicBezTo>
                    <a:pt x="448" y="11886"/>
                    <a:pt x="0" y="12334"/>
                    <a:pt x="0" y="12887"/>
                  </a:cubicBezTo>
                  <a:cubicBezTo>
                    <a:pt x="0" y="13439"/>
                    <a:pt x="448" y="13887"/>
                    <a:pt x="1000" y="13887"/>
                  </a:cubicBezTo>
                  <a:cubicBezTo>
                    <a:pt x="1448" y="13887"/>
                    <a:pt x="1836" y="13574"/>
                    <a:pt x="1956" y="13170"/>
                  </a:cubicBezTo>
                  <a:lnTo>
                    <a:pt x="3360" y="13170"/>
                  </a:lnTo>
                  <a:cubicBezTo>
                    <a:pt x="3734" y="13170"/>
                    <a:pt x="4017" y="12871"/>
                    <a:pt x="4017" y="12513"/>
                  </a:cubicBezTo>
                  <a:lnTo>
                    <a:pt x="4017" y="11603"/>
                  </a:lnTo>
                  <a:cubicBezTo>
                    <a:pt x="4017" y="11543"/>
                    <a:pt x="4076" y="11497"/>
                    <a:pt x="4136" y="11497"/>
                  </a:cubicBezTo>
                  <a:lnTo>
                    <a:pt x="4988" y="11497"/>
                  </a:lnTo>
                  <a:cubicBezTo>
                    <a:pt x="5361" y="11497"/>
                    <a:pt x="5645" y="11199"/>
                    <a:pt x="5645" y="10840"/>
                  </a:cubicBezTo>
                  <a:lnTo>
                    <a:pt x="5645" y="9496"/>
                  </a:lnTo>
                  <a:cubicBezTo>
                    <a:pt x="5868" y="9542"/>
                    <a:pt x="6093" y="9572"/>
                    <a:pt x="6316" y="9572"/>
                  </a:cubicBezTo>
                  <a:cubicBezTo>
                    <a:pt x="6541" y="9572"/>
                    <a:pt x="6764" y="9542"/>
                    <a:pt x="6989" y="9496"/>
                  </a:cubicBezTo>
                  <a:lnTo>
                    <a:pt x="6989" y="10840"/>
                  </a:lnTo>
                  <a:cubicBezTo>
                    <a:pt x="6989" y="11199"/>
                    <a:pt x="7272" y="11497"/>
                    <a:pt x="7646" y="11497"/>
                  </a:cubicBezTo>
                  <a:lnTo>
                    <a:pt x="8496" y="11497"/>
                  </a:lnTo>
                  <a:cubicBezTo>
                    <a:pt x="8556" y="11497"/>
                    <a:pt x="8616" y="11543"/>
                    <a:pt x="8616" y="11603"/>
                  </a:cubicBezTo>
                  <a:lnTo>
                    <a:pt x="8616" y="12513"/>
                  </a:lnTo>
                  <a:cubicBezTo>
                    <a:pt x="8616" y="12871"/>
                    <a:pt x="8900" y="13170"/>
                    <a:pt x="9273" y="13170"/>
                  </a:cubicBezTo>
                  <a:lnTo>
                    <a:pt x="10677" y="13170"/>
                  </a:lnTo>
                  <a:cubicBezTo>
                    <a:pt x="10796" y="13574"/>
                    <a:pt x="11184" y="13887"/>
                    <a:pt x="11648" y="13887"/>
                  </a:cubicBezTo>
                  <a:cubicBezTo>
                    <a:pt x="12185" y="13887"/>
                    <a:pt x="12633" y="13439"/>
                    <a:pt x="12633" y="12887"/>
                  </a:cubicBezTo>
                  <a:cubicBezTo>
                    <a:pt x="12633" y="12334"/>
                    <a:pt x="12185" y="11886"/>
                    <a:pt x="11648" y="11886"/>
                  </a:cubicBezTo>
                  <a:cubicBezTo>
                    <a:pt x="11184" y="11886"/>
                    <a:pt x="10796" y="12200"/>
                    <a:pt x="10677" y="12618"/>
                  </a:cubicBezTo>
                  <a:lnTo>
                    <a:pt x="9273" y="12618"/>
                  </a:lnTo>
                  <a:cubicBezTo>
                    <a:pt x="9213" y="12618"/>
                    <a:pt x="9169" y="12558"/>
                    <a:pt x="9169" y="12513"/>
                  </a:cubicBezTo>
                  <a:lnTo>
                    <a:pt x="9169" y="11603"/>
                  </a:lnTo>
                  <a:cubicBezTo>
                    <a:pt x="9169" y="11244"/>
                    <a:pt x="8870" y="10946"/>
                    <a:pt x="8496" y="10946"/>
                  </a:cubicBezTo>
                  <a:lnTo>
                    <a:pt x="7646" y="10946"/>
                  </a:lnTo>
                  <a:cubicBezTo>
                    <a:pt x="7586" y="10946"/>
                    <a:pt x="7541" y="10900"/>
                    <a:pt x="7541" y="10840"/>
                  </a:cubicBezTo>
                  <a:lnTo>
                    <a:pt x="7541" y="9333"/>
                  </a:lnTo>
                  <a:cubicBezTo>
                    <a:pt x="8138" y="9078"/>
                    <a:pt x="8646" y="8660"/>
                    <a:pt x="9004" y="8123"/>
                  </a:cubicBezTo>
                  <a:lnTo>
                    <a:pt x="9392" y="8123"/>
                  </a:lnTo>
                  <a:cubicBezTo>
                    <a:pt x="9452" y="8123"/>
                    <a:pt x="9497" y="8182"/>
                    <a:pt x="9497" y="8228"/>
                  </a:cubicBezTo>
                  <a:lnTo>
                    <a:pt x="9497" y="9974"/>
                  </a:lnTo>
                  <a:cubicBezTo>
                    <a:pt x="9497" y="10333"/>
                    <a:pt x="9796" y="10631"/>
                    <a:pt x="10154" y="10631"/>
                  </a:cubicBezTo>
                  <a:lnTo>
                    <a:pt x="10677" y="10631"/>
                  </a:lnTo>
                  <a:cubicBezTo>
                    <a:pt x="10796" y="11049"/>
                    <a:pt x="11184" y="11364"/>
                    <a:pt x="11648" y="11364"/>
                  </a:cubicBezTo>
                  <a:cubicBezTo>
                    <a:pt x="12185" y="11364"/>
                    <a:pt x="12633" y="10916"/>
                    <a:pt x="12633" y="10363"/>
                  </a:cubicBezTo>
                  <a:cubicBezTo>
                    <a:pt x="12633" y="9811"/>
                    <a:pt x="12185" y="9363"/>
                    <a:pt x="11648" y="9363"/>
                  </a:cubicBezTo>
                  <a:cubicBezTo>
                    <a:pt x="11184" y="9363"/>
                    <a:pt x="10796" y="9661"/>
                    <a:pt x="10677" y="10079"/>
                  </a:cubicBezTo>
                  <a:lnTo>
                    <a:pt x="10154" y="10079"/>
                  </a:lnTo>
                  <a:cubicBezTo>
                    <a:pt x="10095" y="10079"/>
                    <a:pt x="10049" y="10034"/>
                    <a:pt x="10049" y="9974"/>
                  </a:cubicBezTo>
                  <a:lnTo>
                    <a:pt x="10049" y="8228"/>
                  </a:lnTo>
                  <a:cubicBezTo>
                    <a:pt x="10049" y="7869"/>
                    <a:pt x="9751" y="7571"/>
                    <a:pt x="9392" y="7571"/>
                  </a:cubicBezTo>
                  <a:lnTo>
                    <a:pt x="9288" y="7571"/>
                  </a:lnTo>
                  <a:cubicBezTo>
                    <a:pt x="9408" y="7302"/>
                    <a:pt x="9482" y="7003"/>
                    <a:pt x="9527" y="6689"/>
                  </a:cubicBezTo>
                  <a:cubicBezTo>
                    <a:pt x="10901" y="6645"/>
                    <a:pt x="12050" y="5465"/>
                    <a:pt x="12050" y="4077"/>
                  </a:cubicBezTo>
                  <a:cubicBezTo>
                    <a:pt x="12050" y="2657"/>
                    <a:pt x="10856" y="1449"/>
                    <a:pt x="9438" y="1449"/>
                  </a:cubicBezTo>
                  <a:cubicBezTo>
                    <a:pt x="9273" y="1449"/>
                    <a:pt x="9109" y="1463"/>
                    <a:pt x="8960" y="1493"/>
                  </a:cubicBezTo>
                  <a:cubicBezTo>
                    <a:pt x="8572" y="821"/>
                    <a:pt x="7974" y="314"/>
                    <a:pt x="7258" y="15"/>
                  </a:cubicBezTo>
                  <a:cubicBezTo>
                    <a:pt x="7225" y="5"/>
                    <a:pt x="7192" y="0"/>
                    <a:pt x="7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3402138" y="2624866"/>
              <a:ext cx="15180" cy="13702"/>
            </a:xfrm>
            <a:custGeom>
              <a:rect b="b" l="l" r="r" t="t"/>
              <a:pathLst>
                <a:path extrusionOk="0" h="547" w="606">
                  <a:moveTo>
                    <a:pt x="304" y="0"/>
                  </a:moveTo>
                  <a:cubicBezTo>
                    <a:pt x="177" y="0"/>
                    <a:pt x="49" y="84"/>
                    <a:pt x="22" y="227"/>
                  </a:cubicBezTo>
                  <a:cubicBezTo>
                    <a:pt x="0" y="410"/>
                    <a:pt x="150" y="547"/>
                    <a:pt x="308" y="547"/>
                  </a:cubicBezTo>
                  <a:cubicBezTo>
                    <a:pt x="369" y="547"/>
                    <a:pt x="431" y="526"/>
                    <a:pt x="486" y="481"/>
                  </a:cubicBezTo>
                  <a:cubicBezTo>
                    <a:pt x="589" y="391"/>
                    <a:pt x="605" y="242"/>
                    <a:pt x="530" y="123"/>
                  </a:cubicBezTo>
                  <a:cubicBezTo>
                    <a:pt x="476" y="38"/>
                    <a:pt x="390" y="0"/>
                    <a:pt x="3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49"/>
          <p:cNvGrpSpPr/>
          <p:nvPr/>
        </p:nvGrpSpPr>
        <p:grpSpPr>
          <a:xfrm>
            <a:off x="4757518" y="2623789"/>
            <a:ext cx="353531" cy="353531"/>
            <a:chOff x="4757518" y="2623789"/>
            <a:chExt cx="353531" cy="353531"/>
          </a:xfrm>
        </p:grpSpPr>
        <p:sp>
          <p:nvSpPr>
            <p:cNvPr id="968" name="Google Shape;968;p49"/>
            <p:cNvSpPr/>
            <p:nvPr/>
          </p:nvSpPr>
          <p:spPr>
            <a:xfrm>
              <a:off x="4838304" y="2738267"/>
              <a:ext cx="188952" cy="116357"/>
            </a:xfrm>
            <a:custGeom>
              <a:rect b="b" l="l" r="r" t="t"/>
              <a:pathLst>
                <a:path extrusionOk="0" h="4645" w="7543">
                  <a:moveTo>
                    <a:pt x="3540" y="0"/>
                  </a:moveTo>
                  <a:cubicBezTo>
                    <a:pt x="2450" y="0"/>
                    <a:pt x="1510" y="776"/>
                    <a:pt x="1285" y="1822"/>
                  </a:cubicBezTo>
                  <a:cubicBezTo>
                    <a:pt x="568" y="1881"/>
                    <a:pt x="1" y="2494"/>
                    <a:pt x="1" y="3225"/>
                  </a:cubicBezTo>
                  <a:cubicBezTo>
                    <a:pt x="1" y="4002"/>
                    <a:pt x="628" y="4645"/>
                    <a:pt x="1405" y="4645"/>
                  </a:cubicBezTo>
                  <a:lnTo>
                    <a:pt x="2615" y="4645"/>
                  </a:lnTo>
                  <a:cubicBezTo>
                    <a:pt x="2764" y="4645"/>
                    <a:pt x="2883" y="4510"/>
                    <a:pt x="2883" y="4360"/>
                  </a:cubicBezTo>
                  <a:cubicBezTo>
                    <a:pt x="2883" y="4211"/>
                    <a:pt x="2764" y="4091"/>
                    <a:pt x="2615" y="4091"/>
                  </a:cubicBezTo>
                  <a:lnTo>
                    <a:pt x="1405" y="4091"/>
                  </a:lnTo>
                  <a:cubicBezTo>
                    <a:pt x="927" y="4091"/>
                    <a:pt x="538" y="3703"/>
                    <a:pt x="538" y="3225"/>
                  </a:cubicBezTo>
                  <a:cubicBezTo>
                    <a:pt x="538" y="2763"/>
                    <a:pt x="927" y="2375"/>
                    <a:pt x="1405" y="2375"/>
                  </a:cubicBezTo>
                  <a:lnTo>
                    <a:pt x="1494" y="2375"/>
                  </a:lnTo>
                  <a:cubicBezTo>
                    <a:pt x="1503" y="2376"/>
                    <a:pt x="1513" y="2376"/>
                    <a:pt x="1522" y="2376"/>
                  </a:cubicBezTo>
                  <a:cubicBezTo>
                    <a:pt x="1660" y="2376"/>
                    <a:pt x="1779" y="2276"/>
                    <a:pt x="1793" y="2136"/>
                  </a:cubicBezTo>
                  <a:cubicBezTo>
                    <a:pt x="1882" y="1240"/>
                    <a:pt x="2645" y="553"/>
                    <a:pt x="3540" y="553"/>
                  </a:cubicBezTo>
                  <a:cubicBezTo>
                    <a:pt x="4212" y="553"/>
                    <a:pt x="4825" y="926"/>
                    <a:pt x="5123" y="1539"/>
                  </a:cubicBezTo>
                  <a:cubicBezTo>
                    <a:pt x="5173" y="1624"/>
                    <a:pt x="5272" y="1680"/>
                    <a:pt x="5373" y="1680"/>
                  </a:cubicBezTo>
                  <a:cubicBezTo>
                    <a:pt x="5394" y="1680"/>
                    <a:pt x="5415" y="1678"/>
                    <a:pt x="5436" y="1672"/>
                  </a:cubicBezTo>
                  <a:cubicBezTo>
                    <a:pt x="5556" y="1643"/>
                    <a:pt x="5661" y="1628"/>
                    <a:pt x="5765" y="1628"/>
                  </a:cubicBezTo>
                  <a:cubicBezTo>
                    <a:pt x="6422" y="1628"/>
                    <a:pt x="6989" y="2210"/>
                    <a:pt x="6989" y="2853"/>
                  </a:cubicBezTo>
                  <a:cubicBezTo>
                    <a:pt x="6989" y="3524"/>
                    <a:pt x="6437" y="4091"/>
                    <a:pt x="5765" y="4091"/>
                  </a:cubicBezTo>
                  <a:lnTo>
                    <a:pt x="5034" y="4091"/>
                  </a:lnTo>
                  <a:cubicBezTo>
                    <a:pt x="4884" y="4091"/>
                    <a:pt x="4765" y="4211"/>
                    <a:pt x="4765" y="4360"/>
                  </a:cubicBezTo>
                  <a:cubicBezTo>
                    <a:pt x="4765" y="4510"/>
                    <a:pt x="4884" y="4645"/>
                    <a:pt x="5034" y="4645"/>
                  </a:cubicBezTo>
                  <a:lnTo>
                    <a:pt x="5765" y="4645"/>
                  </a:lnTo>
                  <a:cubicBezTo>
                    <a:pt x="6736" y="4645"/>
                    <a:pt x="7542" y="3823"/>
                    <a:pt x="7542" y="2853"/>
                  </a:cubicBezTo>
                  <a:cubicBezTo>
                    <a:pt x="7542" y="1897"/>
                    <a:pt x="6736" y="1075"/>
                    <a:pt x="5765" y="1075"/>
                  </a:cubicBezTo>
                  <a:cubicBezTo>
                    <a:pt x="5675" y="1075"/>
                    <a:pt x="5601" y="1091"/>
                    <a:pt x="5512" y="1091"/>
                  </a:cubicBezTo>
                  <a:cubicBezTo>
                    <a:pt x="5093" y="418"/>
                    <a:pt x="4361" y="0"/>
                    <a:pt x="35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9"/>
            <p:cNvSpPr/>
            <p:nvPr/>
          </p:nvSpPr>
          <p:spPr>
            <a:xfrm>
              <a:off x="4757518" y="2623789"/>
              <a:ext cx="353531" cy="353531"/>
            </a:xfrm>
            <a:custGeom>
              <a:rect b="b" l="l" r="r" t="t"/>
              <a:pathLst>
                <a:path extrusionOk="0" h="14113" w="14113">
                  <a:moveTo>
                    <a:pt x="5033" y="2898"/>
                  </a:moveTo>
                  <a:cubicBezTo>
                    <a:pt x="5272" y="2898"/>
                    <a:pt x="5481" y="3107"/>
                    <a:pt x="5481" y="3346"/>
                  </a:cubicBezTo>
                  <a:cubicBezTo>
                    <a:pt x="5481" y="3600"/>
                    <a:pt x="5272" y="3794"/>
                    <a:pt x="5033" y="3794"/>
                  </a:cubicBezTo>
                  <a:cubicBezTo>
                    <a:pt x="4779" y="3794"/>
                    <a:pt x="4585" y="3600"/>
                    <a:pt x="4585" y="3346"/>
                  </a:cubicBezTo>
                  <a:cubicBezTo>
                    <a:pt x="4585" y="3107"/>
                    <a:pt x="4779" y="2898"/>
                    <a:pt x="5033" y="2898"/>
                  </a:cubicBezTo>
                  <a:close/>
                  <a:moveTo>
                    <a:pt x="9065" y="2898"/>
                  </a:moveTo>
                  <a:cubicBezTo>
                    <a:pt x="9318" y="2898"/>
                    <a:pt x="9513" y="3107"/>
                    <a:pt x="9513" y="3346"/>
                  </a:cubicBezTo>
                  <a:cubicBezTo>
                    <a:pt x="9513" y="3600"/>
                    <a:pt x="9318" y="3794"/>
                    <a:pt x="9065" y="3794"/>
                  </a:cubicBezTo>
                  <a:cubicBezTo>
                    <a:pt x="8826" y="3794"/>
                    <a:pt x="8617" y="3600"/>
                    <a:pt x="8617" y="3346"/>
                  </a:cubicBezTo>
                  <a:cubicBezTo>
                    <a:pt x="8617" y="3107"/>
                    <a:pt x="8826" y="2898"/>
                    <a:pt x="9065" y="2898"/>
                  </a:cubicBezTo>
                  <a:close/>
                  <a:moveTo>
                    <a:pt x="1792" y="6601"/>
                  </a:moveTo>
                  <a:cubicBezTo>
                    <a:pt x="2047" y="6601"/>
                    <a:pt x="2240" y="6810"/>
                    <a:pt x="2240" y="7049"/>
                  </a:cubicBezTo>
                  <a:cubicBezTo>
                    <a:pt x="2240" y="7303"/>
                    <a:pt x="2047" y="7497"/>
                    <a:pt x="1792" y="7497"/>
                  </a:cubicBezTo>
                  <a:cubicBezTo>
                    <a:pt x="1553" y="7497"/>
                    <a:pt x="1344" y="7303"/>
                    <a:pt x="1344" y="7049"/>
                  </a:cubicBezTo>
                  <a:cubicBezTo>
                    <a:pt x="1344" y="6810"/>
                    <a:pt x="1553" y="6601"/>
                    <a:pt x="1792" y="6601"/>
                  </a:cubicBezTo>
                  <a:close/>
                  <a:moveTo>
                    <a:pt x="12305" y="6601"/>
                  </a:moveTo>
                  <a:cubicBezTo>
                    <a:pt x="12559" y="6601"/>
                    <a:pt x="12753" y="6810"/>
                    <a:pt x="12753" y="7049"/>
                  </a:cubicBezTo>
                  <a:cubicBezTo>
                    <a:pt x="12753" y="7303"/>
                    <a:pt x="12559" y="7497"/>
                    <a:pt x="12305" y="7497"/>
                  </a:cubicBezTo>
                  <a:cubicBezTo>
                    <a:pt x="12066" y="7497"/>
                    <a:pt x="11857" y="7303"/>
                    <a:pt x="11857" y="7049"/>
                  </a:cubicBezTo>
                  <a:cubicBezTo>
                    <a:pt x="11857" y="6810"/>
                    <a:pt x="12066" y="6601"/>
                    <a:pt x="12305" y="6601"/>
                  </a:cubicBezTo>
                  <a:close/>
                  <a:moveTo>
                    <a:pt x="11096" y="3614"/>
                  </a:moveTo>
                  <a:cubicBezTo>
                    <a:pt x="11604" y="3614"/>
                    <a:pt x="12036" y="4048"/>
                    <a:pt x="12036" y="4570"/>
                  </a:cubicBezTo>
                  <a:lnTo>
                    <a:pt x="12036" y="6093"/>
                  </a:lnTo>
                  <a:cubicBezTo>
                    <a:pt x="11604" y="6213"/>
                    <a:pt x="11305" y="6616"/>
                    <a:pt x="11305" y="7064"/>
                  </a:cubicBezTo>
                  <a:cubicBezTo>
                    <a:pt x="11319" y="7497"/>
                    <a:pt x="11618" y="7885"/>
                    <a:pt x="12036" y="8004"/>
                  </a:cubicBezTo>
                  <a:lnTo>
                    <a:pt x="12036" y="9557"/>
                  </a:lnTo>
                  <a:cubicBezTo>
                    <a:pt x="12036" y="10065"/>
                    <a:pt x="11604" y="10499"/>
                    <a:pt x="11096" y="10499"/>
                  </a:cubicBezTo>
                  <a:lnTo>
                    <a:pt x="10035" y="10499"/>
                  </a:lnTo>
                  <a:cubicBezTo>
                    <a:pt x="9901" y="10065"/>
                    <a:pt x="9513" y="9766"/>
                    <a:pt x="9065" y="9766"/>
                  </a:cubicBezTo>
                  <a:cubicBezTo>
                    <a:pt x="8631" y="9766"/>
                    <a:pt x="8229" y="10065"/>
                    <a:pt x="8109" y="10499"/>
                  </a:cubicBezTo>
                  <a:lnTo>
                    <a:pt x="5989" y="10499"/>
                  </a:lnTo>
                  <a:cubicBezTo>
                    <a:pt x="5870" y="10065"/>
                    <a:pt x="5466" y="9766"/>
                    <a:pt x="5033" y="9766"/>
                  </a:cubicBezTo>
                  <a:cubicBezTo>
                    <a:pt x="4600" y="9766"/>
                    <a:pt x="4197" y="10065"/>
                    <a:pt x="4078" y="10499"/>
                  </a:cubicBezTo>
                  <a:lnTo>
                    <a:pt x="3017" y="10499"/>
                  </a:lnTo>
                  <a:cubicBezTo>
                    <a:pt x="2495" y="10499"/>
                    <a:pt x="2077" y="10065"/>
                    <a:pt x="2077" y="9557"/>
                  </a:cubicBezTo>
                  <a:lnTo>
                    <a:pt x="2077" y="8004"/>
                  </a:lnTo>
                  <a:cubicBezTo>
                    <a:pt x="2509" y="7885"/>
                    <a:pt x="2808" y="7467"/>
                    <a:pt x="2793" y="7005"/>
                  </a:cubicBezTo>
                  <a:cubicBezTo>
                    <a:pt x="2764" y="6586"/>
                    <a:pt x="2479" y="6213"/>
                    <a:pt x="2077" y="6093"/>
                  </a:cubicBezTo>
                  <a:lnTo>
                    <a:pt x="2077" y="4570"/>
                  </a:lnTo>
                  <a:cubicBezTo>
                    <a:pt x="2077" y="4048"/>
                    <a:pt x="2495" y="3614"/>
                    <a:pt x="3017" y="3614"/>
                  </a:cubicBezTo>
                  <a:lnTo>
                    <a:pt x="4078" y="3614"/>
                  </a:lnTo>
                  <a:cubicBezTo>
                    <a:pt x="4194" y="4052"/>
                    <a:pt x="4610" y="4347"/>
                    <a:pt x="5061" y="4347"/>
                  </a:cubicBezTo>
                  <a:cubicBezTo>
                    <a:pt x="5072" y="4347"/>
                    <a:pt x="5082" y="4347"/>
                    <a:pt x="5093" y="4347"/>
                  </a:cubicBezTo>
                  <a:cubicBezTo>
                    <a:pt x="5511" y="4317"/>
                    <a:pt x="5870" y="4032"/>
                    <a:pt x="5989" y="3614"/>
                  </a:cubicBezTo>
                  <a:lnTo>
                    <a:pt x="8109" y="3614"/>
                  </a:lnTo>
                  <a:cubicBezTo>
                    <a:pt x="8229" y="4048"/>
                    <a:pt x="8631" y="4347"/>
                    <a:pt x="9065" y="4347"/>
                  </a:cubicBezTo>
                  <a:cubicBezTo>
                    <a:pt x="9513" y="4347"/>
                    <a:pt x="9901" y="4048"/>
                    <a:pt x="10035" y="3614"/>
                  </a:cubicBezTo>
                  <a:close/>
                  <a:moveTo>
                    <a:pt x="5033" y="10320"/>
                  </a:moveTo>
                  <a:cubicBezTo>
                    <a:pt x="5272" y="10320"/>
                    <a:pt x="5481" y="10529"/>
                    <a:pt x="5481" y="10768"/>
                  </a:cubicBezTo>
                  <a:cubicBezTo>
                    <a:pt x="5481" y="11021"/>
                    <a:pt x="5272" y="11216"/>
                    <a:pt x="5033" y="11216"/>
                  </a:cubicBezTo>
                  <a:cubicBezTo>
                    <a:pt x="4779" y="11216"/>
                    <a:pt x="4585" y="11021"/>
                    <a:pt x="4585" y="10768"/>
                  </a:cubicBezTo>
                  <a:cubicBezTo>
                    <a:pt x="4585" y="10529"/>
                    <a:pt x="4779" y="10320"/>
                    <a:pt x="5033" y="10320"/>
                  </a:cubicBezTo>
                  <a:close/>
                  <a:moveTo>
                    <a:pt x="9065" y="10320"/>
                  </a:moveTo>
                  <a:cubicBezTo>
                    <a:pt x="9318" y="10320"/>
                    <a:pt x="9513" y="10529"/>
                    <a:pt x="9513" y="10768"/>
                  </a:cubicBezTo>
                  <a:cubicBezTo>
                    <a:pt x="9513" y="11021"/>
                    <a:pt x="9318" y="11216"/>
                    <a:pt x="9065" y="11216"/>
                  </a:cubicBezTo>
                  <a:cubicBezTo>
                    <a:pt x="8826" y="11216"/>
                    <a:pt x="8617" y="11021"/>
                    <a:pt x="8617" y="10768"/>
                  </a:cubicBezTo>
                  <a:cubicBezTo>
                    <a:pt x="8617" y="10529"/>
                    <a:pt x="8826" y="10320"/>
                    <a:pt x="9065" y="10320"/>
                  </a:cubicBezTo>
                  <a:close/>
                  <a:moveTo>
                    <a:pt x="1792" y="1"/>
                  </a:moveTo>
                  <a:cubicBezTo>
                    <a:pt x="1643" y="1"/>
                    <a:pt x="1524" y="120"/>
                    <a:pt x="1524" y="285"/>
                  </a:cubicBezTo>
                  <a:lnTo>
                    <a:pt x="1524" y="823"/>
                  </a:lnTo>
                  <a:cubicBezTo>
                    <a:pt x="1524" y="1330"/>
                    <a:pt x="1942" y="1748"/>
                    <a:pt x="2449" y="1748"/>
                  </a:cubicBezTo>
                  <a:lnTo>
                    <a:pt x="4376" y="1748"/>
                  </a:lnTo>
                  <a:cubicBezTo>
                    <a:pt x="4585" y="1748"/>
                    <a:pt x="4765" y="1928"/>
                    <a:pt x="4765" y="2137"/>
                  </a:cubicBezTo>
                  <a:lnTo>
                    <a:pt x="4765" y="2390"/>
                  </a:lnTo>
                  <a:cubicBezTo>
                    <a:pt x="4420" y="2479"/>
                    <a:pt x="4167" y="2748"/>
                    <a:pt x="4078" y="3077"/>
                  </a:cubicBezTo>
                  <a:lnTo>
                    <a:pt x="3017" y="3077"/>
                  </a:lnTo>
                  <a:cubicBezTo>
                    <a:pt x="2181" y="3077"/>
                    <a:pt x="1524" y="3734"/>
                    <a:pt x="1524" y="4570"/>
                  </a:cubicBezTo>
                  <a:lnTo>
                    <a:pt x="1524" y="6093"/>
                  </a:lnTo>
                  <a:cubicBezTo>
                    <a:pt x="1195" y="6183"/>
                    <a:pt x="926" y="6451"/>
                    <a:pt x="837" y="6780"/>
                  </a:cubicBezTo>
                  <a:lnTo>
                    <a:pt x="269" y="6780"/>
                  </a:lnTo>
                  <a:cubicBezTo>
                    <a:pt x="120" y="6780"/>
                    <a:pt x="0" y="6899"/>
                    <a:pt x="0" y="7049"/>
                  </a:cubicBezTo>
                  <a:cubicBezTo>
                    <a:pt x="0" y="7198"/>
                    <a:pt x="120" y="7333"/>
                    <a:pt x="269" y="7333"/>
                  </a:cubicBezTo>
                  <a:lnTo>
                    <a:pt x="837" y="7333"/>
                  </a:lnTo>
                  <a:cubicBezTo>
                    <a:pt x="926" y="7662"/>
                    <a:pt x="1195" y="7915"/>
                    <a:pt x="1524" y="8004"/>
                  </a:cubicBezTo>
                  <a:lnTo>
                    <a:pt x="1524" y="9557"/>
                  </a:lnTo>
                  <a:cubicBezTo>
                    <a:pt x="1524" y="10379"/>
                    <a:pt x="2181" y="11051"/>
                    <a:pt x="3017" y="11051"/>
                  </a:cubicBezTo>
                  <a:lnTo>
                    <a:pt x="4078" y="11051"/>
                  </a:lnTo>
                  <a:cubicBezTo>
                    <a:pt x="4167" y="11379"/>
                    <a:pt x="4420" y="11634"/>
                    <a:pt x="4765" y="11723"/>
                  </a:cubicBezTo>
                  <a:lnTo>
                    <a:pt x="4765" y="11992"/>
                  </a:lnTo>
                  <a:cubicBezTo>
                    <a:pt x="4765" y="12201"/>
                    <a:pt x="4585" y="12365"/>
                    <a:pt x="4376" y="12365"/>
                  </a:cubicBezTo>
                  <a:lnTo>
                    <a:pt x="2449" y="12365"/>
                  </a:lnTo>
                  <a:cubicBezTo>
                    <a:pt x="1942" y="12365"/>
                    <a:pt x="1524" y="12783"/>
                    <a:pt x="1524" y="13291"/>
                  </a:cubicBezTo>
                  <a:lnTo>
                    <a:pt x="1524" y="13844"/>
                  </a:lnTo>
                  <a:cubicBezTo>
                    <a:pt x="1524" y="13993"/>
                    <a:pt x="1643" y="14112"/>
                    <a:pt x="1792" y="14112"/>
                  </a:cubicBezTo>
                  <a:cubicBezTo>
                    <a:pt x="1942" y="14112"/>
                    <a:pt x="2061" y="13993"/>
                    <a:pt x="2061" y="13844"/>
                  </a:cubicBezTo>
                  <a:lnTo>
                    <a:pt x="2061" y="13291"/>
                  </a:lnTo>
                  <a:cubicBezTo>
                    <a:pt x="2061" y="13081"/>
                    <a:pt x="2240" y="12918"/>
                    <a:pt x="2449" y="12918"/>
                  </a:cubicBezTo>
                  <a:lnTo>
                    <a:pt x="4376" y="12918"/>
                  </a:lnTo>
                  <a:cubicBezTo>
                    <a:pt x="4884" y="12918"/>
                    <a:pt x="5302" y="12500"/>
                    <a:pt x="5302" y="11992"/>
                  </a:cubicBezTo>
                  <a:lnTo>
                    <a:pt x="5302" y="11723"/>
                  </a:lnTo>
                  <a:cubicBezTo>
                    <a:pt x="5631" y="11634"/>
                    <a:pt x="5899" y="11379"/>
                    <a:pt x="5989" y="11051"/>
                  </a:cubicBezTo>
                  <a:lnTo>
                    <a:pt x="8109" y="11051"/>
                  </a:lnTo>
                  <a:cubicBezTo>
                    <a:pt x="8199" y="11379"/>
                    <a:pt x="8468" y="11634"/>
                    <a:pt x="8796" y="11723"/>
                  </a:cubicBezTo>
                  <a:lnTo>
                    <a:pt x="8796" y="11992"/>
                  </a:lnTo>
                  <a:cubicBezTo>
                    <a:pt x="8796" y="12500"/>
                    <a:pt x="9214" y="12918"/>
                    <a:pt x="9722" y="12918"/>
                  </a:cubicBezTo>
                  <a:lnTo>
                    <a:pt x="11648" y="12918"/>
                  </a:lnTo>
                  <a:cubicBezTo>
                    <a:pt x="11857" y="12918"/>
                    <a:pt x="12036" y="13081"/>
                    <a:pt x="12036" y="13291"/>
                  </a:cubicBezTo>
                  <a:lnTo>
                    <a:pt x="12036" y="13844"/>
                  </a:lnTo>
                  <a:cubicBezTo>
                    <a:pt x="12036" y="13993"/>
                    <a:pt x="12155" y="14112"/>
                    <a:pt x="12305" y="14112"/>
                  </a:cubicBezTo>
                  <a:cubicBezTo>
                    <a:pt x="12454" y="14112"/>
                    <a:pt x="12589" y="13993"/>
                    <a:pt x="12589" y="13844"/>
                  </a:cubicBezTo>
                  <a:lnTo>
                    <a:pt x="12589" y="13291"/>
                  </a:lnTo>
                  <a:cubicBezTo>
                    <a:pt x="12589" y="12783"/>
                    <a:pt x="12171" y="12365"/>
                    <a:pt x="11648" y="12365"/>
                  </a:cubicBezTo>
                  <a:lnTo>
                    <a:pt x="9722" y="12365"/>
                  </a:lnTo>
                  <a:cubicBezTo>
                    <a:pt x="9513" y="12365"/>
                    <a:pt x="9348" y="12201"/>
                    <a:pt x="9348" y="11992"/>
                  </a:cubicBezTo>
                  <a:lnTo>
                    <a:pt x="9348" y="11723"/>
                  </a:lnTo>
                  <a:cubicBezTo>
                    <a:pt x="9677" y="11634"/>
                    <a:pt x="9931" y="11379"/>
                    <a:pt x="10021" y="11051"/>
                  </a:cubicBezTo>
                  <a:lnTo>
                    <a:pt x="11096" y="11051"/>
                  </a:lnTo>
                  <a:cubicBezTo>
                    <a:pt x="11917" y="11051"/>
                    <a:pt x="12589" y="10379"/>
                    <a:pt x="12589" y="9557"/>
                  </a:cubicBezTo>
                  <a:lnTo>
                    <a:pt x="12589" y="8004"/>
                  </a:lnTo>
                  <a:cubicBezTo>
                    <a:pt x="12918" y="7915"/>
                    <a:pt x="13171" y="7662"/>
                    <a:pt x="13260" y="7333"/>
                  </a:cubicBezTo>
                  <a:lnTo>
                    <a:pt x="13828" y="7333"/>
                  </a:lnTo>
                  <a:cubicBezTo>
                    <a:pt x="13977" y="7333"/>
                    <a:pt x="14112" y="7198"/>
                    <a:pt x="14112" y="7049"/>
                  </a:cubicBezTo>
                  <a:cubicBezTo>
                    <a:pt x="14112" y="6899"/>
                    <a:pt x="13977" y="6780"/>
                    <a:pt x="13828" y="6780"/>
                  </a:cubicBezTo>
                  <a:lnTo>
                    <a:pt x="13260" y="6780"/>
                  </a:lnTo>
                  <a:cubicBezTo>
                    <a:pt x="13171" y="6451"/>
                    <a:pt x="12918" y="6183"/>
                    <a:pt x="12589" y="6093"/>
                  </a:cubicBezTo>
                  <a:lnTo>
                    <a:pt x="12589" y="4570"/>
                  </a:lnTo>
                  <a:cubicBezTo>
                    <a:pt x="12589" y="3734"/>
                    <a:pt x="11917" y="3077"/>
                    <a:pt x="11096" y="3077"/>
                  </a:cubicBezTo>
                  <a:lnTo>
                    <a:pt x="10021" y="3077"/>
                  </a:lnTo>
                  <a:cubicBezTo>
                    <a:pt x="9931" y="2748"/>
                    <a:pt x="9677" y="2479"/>
                    <a:pt x="9348" y="2390"/>
                  </a:cubicBezTo>
                  <a:lnTo>
                    <a:pt x="9348" y="2137"/>
                  </a:lnTo>
                  <a:cubicBezTo>
                    <a:pt x="9348" y="1928"/>
                    <a:pt x="9513" y="1748"/>
                    <a:pt x="9722" y="1748"/>
                  </a:cubicBezTo>
                  <a:lnTo>
                    <a:pt x="11663" y="1748"/>
                  </a:lnTo>
                  <a:cubicBezTo>
                    <a:pt x="12171" y="1748"/>
                    <a:pt x="12589" y="1330"/>
                    <a:pt x="12589" y="823"/>
                  </a:cubicBezTo>
                  <a:lnTo>
                    <a:pt x="12589" y="285"/>
                  </a:lnTo>
                  <a:cubicBezTo>
                    <a:pt x="12589" y="120"/>
                    <a:pt x="12470" y="1"/>
                    <a:pt x="12305" y="1"/>
                  </a:cubicBezTo>
                  <a:cubicBezTo>
                    <a:pt x="12155" y="1"/>
                    <a:pt x="12036" y="120"/>
                    <a:pt x="12036" y="285"/>
                  </a:cubicBezTo>
                  <a:lnTo>
                    <a:pt x="12036" y="823"/>
                  </a:lnTo>
                  <a:cubicBezTo>
                    <a:pt x="12036" y="1032"/>
                    <a:pt x="11872" y="1195"/>
                    <a:pt x="11663" y="1195"/>
                  </a:cubicBezTo>
                  <a:lnTo>
                    <a:pt x="9722" y="1195"/>
                  </a:lnTo>
                  <a:cubicBezTo>
                    <a:pt x="9214" y="1195"/>
                    <a:pt x="8796" y="1613"/>
                    <a:pt x="8796" y="2137"/>
                  </a:cubicBezTo>
                  <a:lnTo>
                    <a:pt x="8796" y="2390"/>
                  </a:lnTo>
                  <a:cubicBezTo>
                    <a:pt x="8468" y="2479"/>
                    <a:pt x="8199" y="2734"/>
                    <a:pt x="8109" y="3077"/>
                  </a:cubicBezTo>
                  <a:lnTo>
                    <a:pt x="5989" y="3077"/>
                  </a:lnTo>
                  <a:cubicBezTo>
                    <a:pt x="5899" y="2748"/>
                    <a:pt x="5631" y="2479"/>
                    <a:pt x="5302" y="2390"/>
                  </a:cubicBezTo>
                  <a:lnTo>
                    <a:pt x="5302" y="2137"/>
                  </a:lnTo>
                  <a:cubicBezTo>
                    <a:pt x="5302" y="1613"/>
                    <a:pt x="4884" y="1195"/>
                    <a:pt x="4376" y="1195"/>
                  </a:cubicBezTo>
                  <a:lnTo>
                    <a:pt x="2449" y="1195"/>
                  </a:lnTo>
                  <a:cubicBezTo>
                    <a:pt x="2240" y="1195"/>
                    <a:pt x="2061" y="1032"/>
                    <a:pt x="2061" y="823"/>
                  </a:cubicBezTo>
                  <a:lnTo>
                    <a:pt x="2061" y="285"/>
                  </a:lnTo>
                  <a:cubicBezTo>
                    <a:pt x="2061" y="120"/>
                    <a:pt x="1942" y="1"/>
                    <a:pt x="1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9"/>
            <p:cNvSpPr/>
            <p:nvPr/>
          </p:nvSpPr>
          <p:spPr>
            <a:xfrm>
              <a:off x="4926180" y="2840747"/>
              <a:ext cx="15782" cy="13803"/>
            </a:xfrm>
            <a:custGeom>
              <a:rect b="b" l="l" r="r" t="t"/>
              <a:pathLst>
                <a:path extrusionOk="0" h="551" w="630">
                  <a:moveTo>
                    <a:pt x="324" y="0"/>
                  </a:moveTo>
                  <a:cubicBezTo>
                    <a:pt x="207" y="0"/>
                    <a:pt x="87" y="68"/>
                    <a:pt x="47" y="195"/>
                  </a:cubicBezTo>
                  <a:cubicBezTo>
                    <a:pt x="0" y="382"/>
                    <a:pt x="154" y="551"/>
                    <a:pt x="324" y="551"/>
                  </a:cubicBezTo>
                  <a:cubicBezTo>
                    <a:pt x="371" y="551"/>
                    <a:pt x="419" y="538"/>
                    <a:pt x="465" y="508"/>
                  </a:cubicBezTo>
                  <a:cubicBezTo>
                    <a:pt x="584" y="434"/>
                    <a:pt x="630" y="285"/>
                    <a:pt x="570" y="165"/>
                  </a:cubicBezTo>
                  <a:cubicBezTo>
                    <a:pt x="528" y="53"/>
                    <a:pt x="427" y="0"/>
                    <a:pt x="3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 name="Google Shape;971;p49"/>
          <p:cNvGrpSpPr/>
          <p:nvPr/>
        </p:nvGrpSpPr>
        <p:grpSpPr>
          <a:xfrm>
            <a:off x="4049430" y="2633508"/>
            <a:ext cx="253656" cy="353531"/>
            <a:chOff x="4049430" y="2633508"/>
            <a:chExt cx="253656" cy="353531"/>
          </a:xfrm>
        </p:grpSpPr>
        <p:sp>
          <p:nvSpPr>
            <p:cNvPr id="972" name="Google Shape;972;p49"/>
            <p:cNvSpPr/>
            <p:nvPr/>
          </p:nvSpPr>
          <p:spPr>
            <a:xfrm>
              <a:off x="4049430" y="2633508"/>
              <a:ext cx="253656" cy="353531"/>
            </a:xfrm>
            <a:custGeom>
              <a:rect b="b" l="l" r="r" t="t"/>
              <a:pathLst>
                <a:path extrusionOk="0" h="14113" w="10126">
                  <a:moveTo>
                    <a:pt x="5018" y="2256"/>
                  </a:moveTo>
                  <a:cubicBezTo>
                    <a:pt x="5526" y="2256"/>
                    <a:pt x="5928" y="2659"/>
                    <a:pt x="5928" y="3152"/>
                  </a:cubicBezTo>
                  <a:lnTo>
                    <a:pt x="5928" y="3644"/>
                  </a:lnTo>
                  <a:lnTo>
                    <a:pt x="4122" y="3644"/>
                  </a:lnTo>
                  <a:lnTo>
                    <a:pt x="4122" y="3152"/>
                  </a:lnTo>
                  <a:cubicBezTo>
                    <a:pt x="4122" y="2659"/>
                    <a:pt x="4525" y="2256"/>
                    <a:pt x="5018" y="2256"/>
                  </a:cubicBezTo>
                  <a:close/>
                  <a:moveTo>
                    <a:pt x="6332" y="4198"/>
                  </a:moveTo>
                  <a:lnTo>
                    <a:pt x="6332" y="6288"/>
                  </a:lnTo>
                  <a:lnTo>
                    <a:pt x="3718" y="6288"/>
                  </a:lnTo>
                  <a:lnTo>
                    <a:pt x="3718" y="4198"/>
                  </a:lnTo>
                  <a:close/>
                  <a:moveTo>
                    <a:pt x="6884" y="4914"/>
                  </a:moveTo>
                  <a:cubicBezTo>
                    <a:pt x="7557" y="5197"/>
                    <a:pt x="8138" y="5661"/>
                    <a:pt x="8586" y="6243"/>
                  </a:cubicBezTo>
                  <a:cubicBezTo>
                    <a:pt x="9140" y="6930"/>
                    <a:pt x="9482" y="7781"/>
                    <a:pt x="9558" y="8647"/>
                  </a:cubicBezTo>
                  <a:lnTo>
                    <a:pt x="8228" y="8647"/>
                  </a:lnTo>
                  <a:cubicBezTo>
                    <a:pt x="7989" y="8647"/>
                    <a:pt x="7750" y="8737"/>
                    <a:pt x="7587" y="8916"/>
                  </a:cubicBezTo>
                  <a:lnTo>
                    <a:pt x="6854" y="9633"/>
                  </a:lnTo>
                  <a:cubicBezTo>
                    <a:pt x="6795" y="9707"/>
                    <a:pt x="6705" y="9737"/>
                    <a:pt x="6615" y="9737"/>
                  </a:cubicBezTo>
                  <a:lnTo>
                    <a:pt x="5854" y="9737"/>
                  </a:lnTo>
                  <a:cubicBezTo>
                    <a:pt x="5660" y="9737"/>
                    <a:pt x="5510" y="9588"/>
                    <a:pt x="5510" y="9394"/>
                  </a:cubicBezTo>
                  <a:lnTo>
                    <a:pt x="5510" y="9140"/>
                  </a:lnTo>
                  <a:cubicBezTo>
                    <a:pt x="5510" y="8901"/>
                    <a:pt x="5406" y="8677"/>
                    <a:pt x="5242" y="8498"/>
                  </a:cubicBezTo>
                  <a:lnTo>
                    <a:pt x="4853" y="8124"/>
                  </a:lnTo>
                  <a:cubicBezTo>
                    <a:pt x="4720" y="7990"/>
                    <a:pt x="4720" y="7766"/>
                    <a:pt x="4853" y="7616"/>
                  </a:cubicBezTo>
                  <a:lnTo>
                    <a:pt x="5630" y="6840"/>
                  </a:lnTo>
                  <a:lnTo>
                    <a:pt x="6601" y="6840"/>
                  </a:lnTo>
                  <a:cubicBezTo>
                    <a:pt x="6750" y="6840"/>
                    <a:pt x="6884" y="6721"/>
                    <a:pt x="6884" y="6571"/>
                  </a:cubicBezTo>
                  <a:lnTo>
                    <a:pt x="6884" y="4914"/>
                  </a:lnTo>
                  <a:close/>
                  <a:moveTo>
                    <a:pt x="8632" y="11813"/>
                  </a:moveTo>
                  <a:cubicBezTo>
                    <a:pt x="8288" y="12261"/>
                    <a:pt x="7855" y="12634"/>
                    <a:pt x="7362" y="12932"/>
                  </a:cubicBezTo>
                  <a:lnTo>
                    <a:pt x="7139" y="12693"/>
                  </a:lnTo>
                  <a:cubicBezTo>
                    <a:pt x="7079" y="12634"/>
                    <a:pt x="7033" y="12544"/>
                    <a:pt x="7033" y="12455"/>
                  </a:cubicBezTo>
                  <a:lnTo>
                    <a:pt x="7033" y="12275"/>
                  </a:lnTo>
                  <a:cubicBezTo>
                    <a:pt x="7033" y="12186"/>
                    <a:pt x="7079" y="12096"/>
                    <a:pt x="7139" y="12022"/>
                  </a:cubicBezTo>
                  <a:lnTo>
                    <a:pt x="7258" y="11917"/>
                  </a:lnTo>
                  <a:cubicBezTo>
                    <a:pt x="7318" y="11843"/>
                    <a:pt x="7407" y="11813"/>
                    <a:pt x="7511" y="11813"/>
                  </a:cubicBezTo>
                  <a:close/>
                  <a:moveTo>
                    <a:pt x="1524" y="9319"/>
                  </a:moveTo>
                  <a:cubicBezTo>
                    <a:pt x="1614" y="9319"/>
                    <a:pt x="1703" y="9364"/>
                    <a:pt x="1777" y="9424"/>
                  </a:cubicBezTo>
                  <a:lnTo>
                    <a:pt x="2524" y="10185"/>
                  </a:lnTo>
                  <a:cubicBezTo>
                    <a:pt x="2584" y="10245"/>
                    <a:pt x="2629" y="10334"/>
                    <a:pt x="2629" y="10424"/>
                  </a:cubicBezTo>
                  <a:lnTo>
                    <a:pt x="2629" y="11066"/>
                  </a:lnTo>
                  <a:cubicBezTo>
                    <a:pt x="2629" y="11305"/>
                    <a:pt x="2719" y="11529"/>
                    <a:pt x="2898" y="11708"/>
                  </a:cubicBezTo>
                  <a:lnTo>
                    <a:pt x="3286" y="12096"/>
                  </a:lnTo>
                  <a:cubicBezTo>
                    <a:pt x="3360" y="12171"/>
                    <a:pt x="3390" y="12261"/>
                    <a:pt x="3390" y="12351"/>
                  </a:cubicBezTo>
                  <a:lnTo>
                    <a:pt x="3390" y="13247"/>
                  </a:lnTo>
                  <a:cubicBezTo>
                    <a:pt x="1793" y="12604"/>
                    <a:pt x="658" y="11051"/>
                    <a:pt x="553" y="9319"/>
                  </a:cubicBezTo>
                  <a:close/>
                  <a:moveTo>
                    <a:pt x="3167" y="4944"/>
                  </a:moveTo>
                  <a:lnTo>
                    <a:pt x="3167" y="6571"/>
                  </a:lnTo>
                  <a:cubicBezTo>
                    <a:pt x="3167" y="6721"/>
                    <a:pt x="3286" y="6840"/>
                    <a:pt x="3450" y="6840"/>
                  </a:cubicBezTo>
                  <a:lnTo>
                    <a:pt x="4853" y="6840"/>
                  </a:lnTo>
                  <a:lnTo>
                    <a:pt x="4465" y="7228"/>
                  </a:lnTo>
                  <a:cubicBezTo>
                    <a:pt x="4107" y="7587"/>
                    <a:pt x="4107" y="8154"/>
                    <a:pt x="4465" y="8512"/>
                  </a:cubicBezTo>
                  <a:lnTo>
                    <a:pt x="4853" y="8901"/>
                  </a:lnTo>
                  <a:cubicBezTo>
                    <a:pt x="4913" y="8960"/>
                    <a:pt x="4958" y="9050"/>
                    <a:pt x="4958" y="9140"/>
                  </a:cubicBezTo>
                  <a:lnTo>
                    <a:pt x="4958" y="9394"/>
                  </a:lnTo>
                  <a:cubicBezTo>
                    <a:pt x="4958" y="9886"/>
                    <a:pt x="5361" y="10290"/>
                    <a:pt x="5854" y="10290"/>
                  </a:cubicBezTo>
                  <a:lnTo>
                    <a:pt x="6615" y="10290"/>
                  </a:lnTo>
                  <a:cubicBezTo>
                    <a:pt x="6854" y="10290"/>
                    <a:pt x="7079" y="10200"/>
                    <a:pt x="7243" y="10021"/>
                  </a:cubicBezTo>
                  <a:lnTo>
                    <a:pt x="7975" y="9304"/>
                  </a:lnTo>
                  <a:cubicBezTo>
                    <a:pt x="8049" y="9229"/>
                    <a:pt x="8138" y="9199"/>
                    <a:pt x="8228" y="9199"/>
                  </a:cubicBezTo>
                  <a:lnTo>
                    <a:pt x="9572" y="9199"/>
                  </a:lnTo>
                  <a:cubicBezTo>
                    <a:pt x="9542" y="9946"/>
                    <a:pt x="9349" y="10648"/>
                    <a:pt x="9005" y="11260"/>
                  </a:cubicBezTo>
                  <a:lnTo>
                    <a:pt x="7511" y="11260"/>
                  </a:lnTo>
                  <a:cubicBezTo>
                    <a:pt x="7258" y="11260"/>
                    <a:pt x="7033" y="11350"/>
                    <a:pt x="6870" y="11514"/>
                  </a:cubicBezTo>
                  <a:lnTo>
                    <a:pt x="6750" y="11634"/>
                  </a:lnTo>
                  <a:cubicBezTo>
                    <a:pt x="6586" y="11798"/>
                    <a:pt x="6482" y="12036"/>
                    <a:pt x="6482" y="12275"/>
                  </a:cubicBezTo>
                  <a:lnTo>
                    <a:pt x="6482" y="12455"/>
                  </a:lnTo>
                  <a:cubicBezTo>
                    <a:pt x="6482" y="12693"/>
                    <a:pt x="6586" y="12918"/>
                    <a:pt x="6750" y="13082"/>
                  </a:cubicBezTo>
                  <a:lnTo>
                    <a:pt x="6854" y="13187"/>
                  </a:lnTo>
                  <a:cubicBezTo>
                    <a:pt x="6302" y="13426"/>
                    <a:pt x="5705" y="13560"/>
                    <a:pt x="5062" y="13560"/>
                  </a:cubicBezTo>
                  <a:cubicBezTo>
                    <a:pt x="4674" y="13560"/>
                    <a:pt x="4301" y="13515"/>
                    <a:pt x="3943" y="13426"/>
                  </a:cubicBezTo>
                  <a:lnTo>
                    <a:pt x="3943" y="12351"/>
                  </a:lnTo>
                  <a:cubicBezTo>
                    <a:pt x="3943" y="12112"/>
                    <a:pt x="3853" y="11887"/>
                    <a:pt x="3674" y="11708"/>
                  </a:cubicBezTo>
                  <a:lnTo>
                    <a:pt x="3286" y="11320"/>
                  </a:lnTo>
                  <a:cubicBezTo>
                    <a:pt x="3211" y="11246"/>
                    <a:pt x="3181" y="11156"/>
                    <a:pt x="3181" y="11066"/>
                  </a:cubicBezTo>
                  <a:lnTo>
                    <a:pt x="3181" y="10424"/>
                  </a:lnTo>
                  <a:cubicBezTo>
                    <a:pt x="3181" y="10185"/>
                    <a:pt x="3091" y="9961"/>
                    <a:pt x="2912" y="9797"/>
                  </a:cubicBezTo>
                  <a:lnTo>
                    <a:pt x="2166" y="9036"/>
                  </a:lnTo>
                  <a:cubicBezTo>
                    <a:pt x="1986" y="8871"/>
                    <a:pt x="1763" y="8767"/>
                    <a:pt x="1524" y="8767"/>
                  </a:cubicBezTo>
                  <a:lnTo>
                    <a:pt x="553" y="8767"/>
                  </a:lnTo>
                  <a:cubicBezTo>
                    <a:pt x="642" y="7513"/>
                    <a:pt x="1255" y="6318"/>
                    <a:pt x="2241" y="5526"/>
                  </a:cubicBezTo>
                  <a:cubicBezTo>
                    <a:pt x="2524" y="5303"/>
                    <a:pt x="2838" y="5108"/>
                    <a:pt x="3167" y="4944"/>
                  </a:cubicBezTo>
                  <a:close/>
                  <a:moveTo>
                    <a:pt x="4764" y="1"/>
                  </a:moveTo>
                  <a:cubicBezTo>
                    <a:pt x="3300" y="1"/>
                    <a:pt x="2076" y="1032"/>
                    <a:pt x="1807" y="2436"/>
                  </a:cubicBezTo>
                  <a:cubicBezTo>
                    <a:pt x="851" y="2480"/>
                    <a:pt x="90" y="3272"/>
                    <a:pt x="90" y="4242"/>
                  </a:cubicBezTo>
                  <a:cubicBezTo>
                    <a:pt x="90" y="4944"/>
                    <a:pt x="509" y="5571"/>
                    <a:pt x="1120" y="5870"/>
                  </a:cubicBezTo>
                  <a:cubicBezTo>
                    <a:pt x="1061" y="5944"/>
                    <a:pt x="1001" y="6019"/>
                    <a:pt x="941" y="6109"/>
                  </a:cubicBezTo>
                  <a:cubicBezTo>
                    <a:pt x="329" y="6959"/>
                    <a:pt x="1" y="7990"/>
                    <a:pt x="1" y="9050"/>
                  </a:cubicBezTo>
                  <a:cubicBezTo>
                    <a:pt x="1" y="11126"/>
                    <a:pt x="1315" y="13022"/>
                    <a:pt x="3241" y="13769"/>
                  </a:cubicBezTo>
                  <a:cubicBezTo>
                    <a:pt x="3824" y="13993"/>
                    <a:pt x="4451" y="14113"/>
                    <a:pt x="5062" y="14113"/>
                  </a:cubicBezTo>
                  <a:cubicBezTo>
                    <a:pt x="7826" y="14113"/>
                    <a:pt x="10125" y="11813"/>
                    <a:pt x="10125" y="9050"/>
                  </a:cubicBezTo>
                  <a:cubicBezTo>
                    <a:pt x="10125" y="7841"/>
                    <a:pt x="9662" y="6646"/>
                    <a:pt x="8885" y="5721"/>
                  </a:cubicBezTo>
                  <a:cubicBezTo>
                    <a:pt x="9169" y="5556"/>
                    <a:pt x="9423" y="5332"/>
                    <a:pt x="9617" y="5048"/>
                  </a:cubicBezTo>
                  <a:cubicBezTo>
                    <a:pt x="9707" y="4929"/>
                    <a:pt x="9677" y="4765"/>
                    <a:pt x="9542" y="4675"/>
                  </a:cubicBezTo>
                  <a:cubicBezTo>
                    <a:pt x="9495" y="4640"/>
                    <a:pt x="9441" y="4623"/>
                    <a:pt x="9387" y="4623"/>
                  </a:cubicBezTo>
                  <a:cubicBezTo>
                    <a:pt x="9305" y="4623"/>
                    <a:pt x="9224" y="4663"/>
                    <a:pt x="9169" y="4735"/>
                  </a:cubicBezTo>
                  <a:cubicBezTo>
                    <a:pt x="8990" y="4974"/>
                    <a:pt x="8751" y="5183"/>
                    <a:pt x="8497" y="5303"/>
                  </a:cubicBezTo>
                  <a:cubicBezTo>
                    <a:pt x="8019" y="4869"/>
                    <a:pt x="7481" y="4526"/>
                    <a:pt x="6884" y="4317"/>
                  </a:cubicBezTo>
                  <a:lnTo>
                    <a:pt x="6884" y="3913"/>
                  </a:lnTo>
                  <a:cubicBezTo>
                    <a:pt x="6884" y="3764"/>
                    <a:pt x="6750" y="3644"/>
                    <a:pt x="6601" y="3644"/>
                  </a:cubicBezTo>
                  <a:lnTo>
                    <a:pt x="6482" y="3644"/>
                  </a:lnTo>
                  <a:lnTo>
                    <a:pt x="6482" y="3152"/>
                  </a:lnTo>
                  <a:cubicBezTo>
                    <a:pt x="6482" y="2360"/>
                    <a:pt x="5825" y="1703"/>
                    <a:pt x="5018" y="1703"/>
                  </a:cubicBezTo>
                  <a:cubicBezTo>
                    <a:pt x="4226" y="1703"/>
                    <a:pt x="3569" y="2360"/>
                    <a:pt x="3569" y="3152"/>
                  </a:cubicBezTo>
                  <a:lnTo>
                    <a:pt x="3569" y="3644"/>
                  </a:lnTo>
                  <a:lnTo>
                    <a:pt x="3450" y="3644"/>
                  </a:lnTo>
                  <a:cubicBezTo>
                    <a:pt x="3286" y="3644"/>
                    <a:pt x="3167" y="3764"/>
                    <a:pt x="3167" y="3913"/>
                  </a:cubicBezTo>
                  <a:lnTo>
                    <a:pt x="3167" y="4347"/>
                  </a:lnTo>
                  <a:cubicBezTo>
                    <a:pt x="2554" y="4600"/>
                    <a:pt x="1986" y="4958"/>
                    <a:pt x="1524" y="5436"/>
                  </a:cubicBezTo>
                  <a:cubicBezTo>
                    <a:pt x="1001" y="5273"/>
                    <a:pt x="642" y="4795"/>
                    <a:pt x="642" y="4242"/>
                  </a:cubicBezTo>
                  <a:cubicBezTo>
                    <a:pt x="642" y="3555"/>
                    <a:pt x="1195" y="2987"/>
                    <a:pt x="1882" y="2987"/>
                  </a:cubicBezTo>
                  <a:cubicBezTo>
                    <a:pt x="1927" y="2987"/>
                    <a:pt x="1972" y="2987"/>
                    <a:pt x="2016" y="3003"/>
                  </a:cubicBezTo>
                  <a:cubicBezTo>
                    <a:pt x="2024" y="3004"/>
                    <a:pt x="2032" y="3004"/>
                    <a:pt x="2041" y="3004"/>
                  </a:cubicBezTo>
                  <a:cubicBezTo>
                    <a:pt x="2180" y="3004"/>
                    <a:pt x="2301" y="2890"/>
                    <a:pt x="2315" y="2749"/>
                  </a:cubicBezTo>
                  <a:cubicBezTo>
                    <a:pt x="2450" y="1494"/>
                    <a:pt x="3495" y="554"/>
                    <a:pt x="4764" y="554"/>
                  </a:cubicBezTo>
                  <a:cubicBezTo>
                    <a:pt x="5705" y="554"/>
                    <a:pt x="6541" y="1076"/>
                    <a:pt x="6974" y="1912"/>
                  </a:cubicBezTo>
                  <a:cubicBezTo>
                    <a:pt x="7011" y="2011"/>
                    <a:pt x="7110" y="2069"/>
                    <a:pt x="7219" y="2069"/>
                  </a:cubicBezTo>
                  <a:cubicBezTo>
                    <a:pt x="7242" y="2069"/>
                    <a:pt x="7265" y="2067"/>
                    <a:pt x="7288" y="2062"/>
                  </a:cubicBezTo>
                  <a:cubicBezTo>
                    <a:pt x="7437" y="2017"/>
                    <a:pt x="7587" y="2002"/>
                    <a:pt x="7750" y="2002"/>
                  </a:cubicBezTo>
                  <a:cubicBezTo>
                    <a:pt x="8303" y="2002"/>
                    <a:pt x="8825" y="2271"/>
                    <a:pt x="9169" y="2749"/>
                  </a:cubicBezTo>
                  <a:cubicBezTo>
                    <a:pt x="9214" y="2821"/>
                    <a:pt x="9298" y="2860"/>
                    <a:pt x="9383" y="2860"/>
                  </a:cubicBezTo>
                  <a:cubicBezTo>
                    <a:pt x="9439" y="2860"/>
                    <a:pt x="9495" y="2844"/>
                    <a:pt x="9542" y="2808"/>
                  </a:cubicBezTo>
                  <a:cubicBezTo>
                    <a:pt x="9677" y="2719"/>
                    <a:pt x="9691" y="2555"/>
                    <a:pt x="9617" y="2420"/>
                  </a:cubicBezTo>
                  <a:cubicBezTo>
                    <a:pt x="9169" y="1808"/>
                    <a:pt x="8467" y="1450"/>
                    <a:pt x="7750" y="1450"/>
                  </a:cubicBezTo>
                  <a:cubicBezTo>
                    <a:pt x="7616" y="1450"/>
                    <a:pt x="7481" y="1450"/>
                    <a:pt x="7362" y="1480"/>
                  </a:cubicBezTo>
                  <a:cubicBezTo>
                    <a:pt x="6810" y="568"/>
                    <a:pt x="5839" y="1"/>
                    <a:pt x="4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9"/>
            <p:cNvSpPr/>
            <p:nvPr/>
          </p:nvSpPr>
          <p:spPr>
            <a:xfrm>
              <a:off x="4284800" y="2720306"/>
              <a:ext cx="18286" cy="13878"/>
            </a:xfrm>
            <a:custGeom>
              <a:rect b="b" l="l" r="r" t="t"/>
              <a:pathLst>
                <a:path extrusionOk="0" h="554" w="730">
                  <a:moveTo>
                    <a:pt x="367" y="0"/>
                  </a:moveTo>
                  <a:cubicBezTo>
                    <a:pt x="295" y="0"/>
                    <a:pt x="225" y="27"/>
                    <a:pt x="176" y="76"/>
                  </a:cubicBezTo>
                  <a:cubicBezTo>
                    <a:pt x="1" y="251"/>
                    <a:pt x="126" y="554"/>
                    <a:pt x="368" y="554"/>
                  </a:cubicBezTo>
                  <a:cubicBezTo>
                    <a:pt x="374" y="554"/>
                    <a:pt x="379" y="554"/>
                    <a:pt x="385" y="553"/>
                  </a:cubicBezTo>
                  <a:cubicBezTo>
                    <a:pt x="640" y="538"/>
                    <a:pt x="729" y="209"/>
                    <a:pt x="534" y="60"/>
                  </a:cubicBezTo>
                  <a:cubicBezTo>
                    <a:pt x="487" y="19"/>
                    <a:pt x="427"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49"/>
          <p:cNvGrpSpPr/>
          <p:nvPr/>
        </p:nvGrpSpPr>
        <p:grpSpPr>
          <a:xfrm>
            <a:off x="5515356" y="2623789"/>
            <a:ext cx="353531" cy="353531"/>
            <a:chOff x="5515356" y="2623789"/>
            <a:chExt cx="353531" cy="353531"/>
          </a:xfrm>
        </p:grpSpPr>
        <p:sp>
          <p:nvSpPr>
            <p:cNvPr id="975" name="Google Shape;975;p49"/>
            <p:cNvSpPr/>
            <p:nvPr/>
          </p:nvSpPr>
          <p:spPr>
            <a:xfrm>
              <a:off x="5515356" y="2623789"/>
              <a:ext cx="353531" cy="353531"/>
            </a:xfrm>
            <a:custGeom>
              <a:rect b="b" l="l" r="r" t="t"/>
              <a:pathLst>
                <a:path extrusionOk="0" h="14113" w="14113">
                  <a:moveTo>
                    <a:pt x="4600" y="554"/>
                  </a:moveTo>
                  <a:cubicBezTo>
                    <a:pt x="4689" y="554"/>
                    <a:pt x="4765" y="628"/>
                    <a:pt x="4765" y="733"/>
                  </a:cubicBezTo>
                  <a:lnTo>
                    <a:pt x="4765" y="2868"/>
                  </a:lnTo>
                  <a:cubicBezTo>
                    <a:pt x="4765" y="2957"/>
                    <a:pt x="4689" y="3033"/>
                    <a:pt x="4600" y="3033"/>
                  </a:cubicBezTo>
                  <a:lnTo>
                    <a:pt x="1032" y="3033"/>
                  </a:lnTo>
                  <a:cubicBezTo>
                    <a:pt x="926" y="3033"/>
                    <a:pt x="852" y="2957"/>
                    <a:pt x="852" y="2868"/>
                  </a:cubicBezTo>
                  <a:lnTo>
                    <a:pt x="852" y="733"/>
                  </a:lnTo>
                  <a:cubicBezTo>
                    <a:pt x="852" y="628"/>
                    <a:pt x="926" y="554"/>
                    <a:pt x="1032" y="554"/>
                  </a:cubicBezTo>
                  <a:close/>
                  <a:moveTo>
                    <a:pt x="13081" y="554"/>
                  </a:moveTo>
                  <a:cubicBezTo>
                    <a:pt x="13171" y="554"/>
                    <a:pt x="13246" y="628"/>
                    <a:pt x="13246" y="733"/>
                  </a:cubicBezTo>
                  <a:lnTo>
                    <a:pt x="13246" y="2868"/>
                  </a:lnTo>
                  <a:cubicBezTo>
                    <a:pt x="13246" y="2957"/>
                    <a:pt x="13171" y="3033"/>
                    <a:pt x="13081" y="3033"/>
                  </a:cubicBezTo>
                  <a:lnTo>
                    <a:pt x="9513" y="3033"/>
                  </a:lnTo>
                  <a:cubicBezTo>
                    <a:pt x="9424" y="3033"/>
                    <a:pt x="9348" y="2957"/>
                    <a:pt x="9348" y="2868"/>
                  </a:cubicBezTo>
                  <a:lnTo>
                    <a:pt x="9348" y="733"/>
                  </a:lnTo>
                  <a:cubicBezTo>
                    <a:pt x="9348" y="628"/>
                    <a:pt x="9424" y="554"/>
                    <a:pt x="9513" y="554"/>
                  </a:cubicBezTo>
                  <a:close/>
                  <a:moveTo>
                    <a:pt x="3062" y="3584"/>
                  </a:moveTo>
                  <a:cubicBezTo>
                    <a:pt x="3077" y="3794"/>
                    <a:pt x="3122" y="4003"/>
                    <a:pt x="3196" y="4212"/>
                  </a:cubicBezTo>
                  <a:lnTo>
                    <a:pt x="2346" y="4212"/>
                  </a:lnTo>
                  <a:cubicBezTo>
                    <a:pt x="2420" y="4003"/>
                    <a:pt x="2465" y="3794"/>
                    <a:pt x="2465" y="3584"/>
                  </a:cubicBezTo>
                  <a:close/>
                  <a:moveTo>
                    <a:pt x="11634" y="3584"/>
                  </a:moveTo>
                  <a:cubicBezTo>
                    <a:pt x="11648" y="3794"/>
                    <a:pt x="11693" y="4003"/>
                    <a:pt x="11767" y="4212"/>
                  </a:cubicBezTo>
                  <a:lnTo>
                    <a:pt x="10917" y="4212"/>
                  </a:lnTo>
                  <a:cubicBezTo>
                    <a:pt x="10991" y="4003"/>
                    <a:pt x="11036" y="3794"/>
                    <a:pt x="11036" y="3584"/>
                  </a:cubicBezTo>
                  <a:close/>
                  <a:moveTo>
                    <a:pt x="7049" y="6348"/>
                  </a:moveTo>
                  <a:cubicBezTo>
                    <a:pt x="7303" y="6348"/>
                    <a:pt x="7497" y="6541"/>
                    <a:pt x="7497" y="6780"/>
                  </a:cubicBezTo>
                  <a:cubicBezTo>
                    <a:pt x="7497" y="7034"/>
                    <a:pt x="7303" y="7228"/>
                    <a:pt x="7049" y="7228"/>
                  </a:cubicBezTo>
                  <a:cubicBezTo>
                    <a:pt x="6810" y="7228"/>
                    <a:pt x="6601" y="7034"/>
                    <a:pt x="6601" y="6780"/>
                  </a:cubicBezTo>
                  <a:cubicBezTo>
                    <a:pt x="6601" y="6541"/>
                    <a:pt x="6810" y="6348"/>
                    <a:pt x="7049" y="6348"/>
                  </a:cubicBezTo>
                  <a:close/>
                  <a:moveTo>
                    <a:pt x="4450" y="9916"/>
                  </a:moveTo>
                  <a:cubicBezTo>
                    <a:pt x="4540" y="9916"/>
                    <a:pt x="4615" y="9991"/>
                    <a:pt x="4615" y="10081"/>
                  </a:cubicBezTo>
                  <a:lnTo>
                    <a:pt x="4615" y="12305"/>
                  </a:lnTo>
                  <a:cubicBezTo>
                    <a:pt x="4615" y="12395"/>
                    <a:pt x="4540" y="12470"/>
                    <a:pt x="4450" y="12470"/>
                  </a:cubicBezTo>
                  <a:lnTo>
                    <a:pt x="1165" y="12470"/>
                  </a:lnTo>
                  <a:cubicBezTo>
                    <a:pt x="1076" y="12470"/>
                    <a:pt x="1002" y="12395"/>
                    <a:pt x="1002" y="12305"/>
                  </a:cubicBezTo>
                  <a:lnTo>
                    <a:pt x="1002" y="10081"/>
                  </a:lnTo>
                  <a:cubicBezTo>
                    <a:pt x="1002" y="9991"/>
                    <a:pt x="1076" y="9916"/>
                    <a:pt x="1165" y="9916"/>
                  </a:cubicBezTo>
                  <a:close/>
                  <a:moveTo>
                    <a:pt x="5063" y="13022"/>
                  </a:moveTo>
                  <a:lnTo>
                    <a:pt x="5063" y="13216"/>
                  </a:lnTo>
                  <a:cubicBezTo>
                    <a:pt x="5063" y="13410"/>
                    <a:pt x="4914" y="13559"/>
                    <a:pt x="4735" y="13559"/>
                  </a:cubicBezTo>
                  <a:lnTo>
                    <a:pt x="882" y="13559"/>
                  </a:lnTo>
                  <a:cubicBezTo>
                    <a:pt x="703" y="13559"/>
                    <a:pt x="554" y="13410"/>
                    <a:pt x="554" y="13216"/>
                  </a:cubicBezTo>
                  <a:lnTo>
                    <a:pt x="554" y="13022"/>
                  </a:lnTo>
                  <a:close/>
                  <a:moveTo>
                    <a:pt x="13559" y="13022"/>
                  </a:moveTo>
                  <a:lnTo>
                    <a:pt x="13559" y="13216"/>
                  </a:lnTo>
                  <a:cubicBezTo>
                    <a:pt x="13559" y="13410"/>
                    <a:pt x="13410" y="13559"/>
                    <a:pt x="13216" y="13559"/>
                  </a:cubicBezTo>
                  <a:lnTo>
                    <a:pt x="9364" y="13559"/>
                  </a:lnTo>
                  <a:cubicBezTo>
                    <a:pt x="9185" y="13559"/>
                    <a:pt x="9035" y="13410"/>
                    <a:pt x="9035" y="13216"/>
                  </a:cubicBezTo>
                  <a:lnTo>
                    <a:pt x="9035" y="13022"/>
                  </a:lnTo>
                  <a:close/>
                  <a:moveTo>
                    <a:pt x="1032" y="1"/>
                  </a:moveTo>
                  <a:cubicBezTo>
                    <a:pt x="628" y="1"/>
                    <a:pt x="299" y="329"/>
                    <a:pt x="299" y="733"/>
                  </a:cubicBezTo>
                  <a:lnTo>
                    <a:pt x="299" y="2868"/>
                  </a:lnTo>
                  <a:cubicBezTo>
                    <a:pt x="299" y="3256"/>
                    <a:pt x="628" y="3584"/>
                    <a:pt x="1032" y="3584"/>
                  </a:cubicBezTo>
                  <a:lnTo>
                    <a:pt x="1912" y="3584"/>
                  </a:lnTo>
                  <a:cubicBezTo>
                    <a:pt x="1898" y="3779"/>
                    <a:pt x="1852" y="3973"/>
                    <a:pt x="1763" y="4152"/>
                  </a:cubicBezTo>
                  <a:lnTo>
                    <a:pt x="1733" y="4212"/>
                  </a:lnTo>
                  <a:lnTo>
                    <a:pt x="1599" y="4212"/>
                  </a:lnTo>
                  <a:cubicBezTo>
                    <a:pt x="1450" y="4212"/>
                    <a:pt x="1315" y="4331"/>
                    <a:pt x="1315" y="4480"/>
                  </a:cubicBezTo>
                  <a:cubicBezTo>
                    <a:pt x="1315" y="4630"/>
                    <a:pt x="1450" y="4765"/>
                    <a:pt x="1599" y="4765"/>
                  </a:cubicBezTo>
                  <a:lnTo>
                    <a:pt x="3943" y="4765"/>
                  </a:lnTo>
                  <a:cubicBezTo>
                    <a:pt x="4092" y="4765"/>
                    <a:pt x="4227" y="4630"/>
                    <a:pt x="4227" y="4480"/>
                  </a:cubicBezTo>
                  <a:cubicBezTo>
                    <a:pt x="4227" y="4331"/>
                    <a:pt x="4092" y="4212"/>
                    <a:pt x="3943" y="4212"/>
                  </a:cubicBezTo>
                  <a:lnTo>
                    <a:pt x="3793" y="4212"/>
                  </a:lnTo>
                  <a:lnTo>
                    <a:pt x="3764" y="4152"/>
                  </a:lnTo>
                  <a:cubicBezTo>
                    <a:pt x="3674" y="3973"/>
                    <a:pt x="3630" y="3779"/>
                    <a:pt x="3614" y="3584"/>
                  </a:cubicBezTo>
                  <a:lnTo>
                    <a:pt x="4600" y="3584"/>
                  </a:lnTo>
                  <a:cubicBezTo>
                    <a:pt x="4988" y="3584"/>
                    <a:pt x="5317" y="3256"/>
                    <a:pt x="5317" y="2868"/>
                  </a:cubicBezTo>
                  <a:lnTo>
                    <a:pt x="5317" y="2211"/>
                  </a:lnTo>
                  <a:lnTo>
                    <a:pt x="6511" y="2211"/>
                  </a:lnTo>
                  <a:cubicBezTo>
                    <a:pt x="6660" y="2211"/>
                    <a:pt x="6780" y="2330"/>
                    <a:pt x="6780" y="2465"/>
                  </a:cubicBezTo>
                  <a:lnTo>
                    <a:pt x="6780" y="5824"/>
                  </a:lnTo>
                  <a:cubicBezTo>
                    <a:pt x="6451" y="5929"/>
                    <a:pt x="6183" y="6183"/>
                    <a:pt x="6093" y="6511"/>
                  </a:cubicBezTo>
                  <a:lnTo>
                    <a:pt x="3435" y="6511"/>
                  </a:lnTo>
                  <a:cubicBezTo>
                    <a:pt x="2987" y="6511"/>
                    <a:pt x="2629" y="6870"/>
                    <a:pt x="2629" y="7318"/>
                  </a:cubicBezTo>
                  <a:lnTo>
                    <a:pt x="2629" y="9364"/>
                  </a:lnTo>
                  <a:lnTo>
                    <a:pt x="1165" y="9364"/>
                  </a:lnTo>
                  <a:cubicBezTo>
                    <a:pt x="763" y="9364"/>
                    <a:pt x="449" y="9692"/>
                    <a:pt x="449" y="10081"/>
                  </a:cubicBezTo>
                  <a:lnTo>
                    <a:pt x="449" y="12305"/>
                  </a:lnTo>
                  <a:cubicBezTo>
                    <a:pt x="449" y="12365"/>
                    <a:pt x="449" y="12410"/>
                    <a:pt x="464" y="12470"/>
                  </a:cubicBezTo>
                  <a:lnTo>
                    <a:pt x="269" y="12470"/>
                  </a:lnTo>
                  <a:cubicBezTo>
                    <a:pt x="120" y="12470"/>
                    <a:pt x="1" y="12589"/>
                    <a:pt x="1" y="12739"/>
                  </a:cubicBezTo>
                  <a:lnTo>
                    <a:pt x="1" y="13216"/>
                  </a:lnTo>
                  <a:cubicBezTo>
                    <a:pt x="1" y="13709"/>
                    <a:pt x="389" y="14112"/>
                    <a:pt x="882" y="14112"/>
                  </a:cubicBezTo>
                  <a:lnTo>
                    <a:pt x="4735" y="14112"/>
                  </a:lnTo>
                  <a:cubicBezTo>
                    <a:pt x="5227" y="14112"/>
                    <a:pt x="5615" y="13709"/>
                    <a:pt x="5615" y="13216"/>
                  </a:cubicBezTo>
                  <a:lnTo>
                    <a:pt x="5615" y="12739"/>
                  </a:lnTo>
                  <a:cubicBezTo>
                    <a:pt x="5615" y="12589"/>
                    <a:pt x="5496" y="12470"/>
                    <a:pt x="5346" y="12470"/>
                  </a:cubicBezTo>
                  <a:lnTo>
                    <a:pt x="5153" y="12470"/>
                  </a:lnTo>
                  <a:cubicBezTo>
                    <a:pt x="5167" y="12410"/>
                    <a:pt x="5167" y="12365"/>
                    <a:pt x="5167" y="12305"/>
                  </a:cubicBezTo>
                  <a:lnTo>
                    <a:pt x="5167" y="10081"/>
                  </a:lnTo>
                  <a:cubicBezTo>
                    <a:pt x="5167" y="9692"/>
                    <a:pt x="4854" y="9364"/>
                    <a:pt x="4450" y="9364"/>
                  </a:cubicBezTo>
                  <a:lnTo>
                    <a:pt x="3182" y="9364"/>
                  </a:lnTo>
                  <a:lnTo>
                    <a:pt x="3182" y="7318"/>
                  </a:lnTo>
                  <a:cubicBezTo>
                    <a:pt x="3182" y="7184"/>
                    <a:pt x="3286" y="7064"/>
                    <a:pt x="3435" y="7064"/>
                  </a:cubicBezTo>
                  <a:lnTo>
                    <a:pt x="6093" y="7064"/>
                  </a:lnTo>
                  <a:cubicBezTo>
                    <a:pt x="6183" y="7393"/>
                    <a:pt x="6451" y="7646"/>
                    <a:pt x="6780" y="7751"/>
                  </a:cubicBezTo>
                  <a:lnTo>
                    <a:pt x="6780" y="10662"/>
                  </a:lnTo>
                  <a:cubicBezTo>
                    <a:pt x="6780" y="11110"/>
                    <a:pt x="7138" y="11469"/>
                    <a:pt x="7586" y="11469"/>
                  </a:cubicBezTo>
                  <a:lnTo>
                    <a:pt x="8930" y="11469"/>
                  </a:lnTo>
                  <a:lnTo>
                    <a:pt x="8930" y="12305"/>
                  </a:lnTo>
                  <a:cubicBezTo>
                    <a:pt x="8930" y="12365"/>
                    <a:pt x="8930" y="12410"/>
                    <a:pt x="8946" y="12470"/>
                  </a:cubicBezTo>
                  <a:lnTo>
                    <a:pt x="8751" y="12470"/>
                  </a:lnTo>
                  <a:cubicBezTo>
                    <a:pt x="8602" y="12470"/>
                    <a:pt x="8482" y="12589"/>
                    <a:pt x="8482" y="12739"/>
                  </a:cubicBezTo>
                  <a:lnTo>
                    <a:pt x="8482" y="13216"/>
                  </a:lnTo>
                  <a:cubicBezTo>
                    <a:pt x="8482" y="13709"/>
                    <a:pt x="8886" y="14112"/>
                    <a:pt x="9364" y="14112"/>
                  </a:cubicBezTo>
                  <a:lnTo>
                    <a:pt x="13216" y="14112"/>
                  </a:lnTo>
                  <a:cubicBezTo>
                    <a:pt x="13709" y="14112"/>
                    <a:pt x="14112" y="13709"/>
                    <a:pt x="14112" y="13216"/>
                  </a:cubicBezTo>
                  <a:lnTo>
                    <a:pt x="14112" y="12739"/>
                  </a:lnTo>
                  <a:cubicBezTo>
                    <a:pt x="14112" y="12589"/>
                    <a:pt x="13977" y="12470"/>
                    <a:pt x="13828" y="12470"/>
                  </a:cubicBezTo>
                  <a:lnTo>
                    <a:pt x="13635" y="12470"/>
                  </a:lnTo>
                  <a:cubicBezTo>
                    <a:pt x="13649" y="12410"/>
                    <a:pt x="13664" y="12365"/>
                    <a:pt x="13664" y="12305"/>
                  </a:cubicBezTo>
                  <a:lnTo>
                    <a:pt x="13664" y="10081"/>
                  </a:lnTo>
                  <a:cubicBezTo>
                    <a:pt x="13664" y="9692"/>
                    <a:pt x="13336" y="9364"/>
                    <a:pt x="12932" y="9364"/>
                  </a:cubicBezTo>
                  <a:lnTo>
                    <a:pt x="12484" y="9364"/>
                  </a:lnTo>
                  <a:cubicBezTo>
                    <a:pt x="12335" y="9364"/>
                    <a:pt x="12215" y="9483"/>
                    <a:pt x="12215" y="9633"/>
                  </a:cubicBezTo>
                  <a:cubicBezTo>
                    <a:pt x="12215" y="9796"/>
                    <a:pt x="12335" y="9916"/>
                    <a:pt x="12484" y="9916"/>
                  </a:cubicBezTo>
                  <a:lnTo>
                    <a:pt x="12932" y="9916"/>
                  </a:lnTo>
                  <a:cubicBezTo>
                    <a:pt x="13037" y="9916"/>
                    <a:pt x="13111" y="9991"/>
                    <a:pt x="13111" y="10081"/>
                  </a:cubicBezTo>
                  <a:lnTo>
                    <a:pt x="13111" y="12305"/>
                  </a:lnTo>
                  <a:cubicBezTo>
                    <a:pt x="13111" y="12395"/>
                    <a:pt x="13037" y="12470"/>
                    <a:pt x="12932" y="12470"/>
                  </a:cubicBezTo>
                  <a:lnTo>
                    <a:pt x="9647" y="12470"/>
                  </a:lnTo>
                  <a:cubicBezTo>
                    <a:pt x="9557" y="12470"/>
                    <a:pt x="9483" y="12395"/>
                    <a:pt x="9483" y="12305"/>
                  </a:cubicBezTo>
                  <a:lnTo>
                    <a:pt x="9483" y="10081"/>
                  </a:lnTo>
                  <a:cubicBezTo>
                    <a:pt x="9483" y="9991"/>
                    <a:pt x="9557" y="9916"/>
                    <a:pt x="9647" y="9916"/>
                  </a:cubicBezTo>
                  <a:lnTo>
                    <a:pt x="10065" y="9916"/>
                  </a:lnTo>
                  <a:cubicBezTo>
                    <a:pt x="10214" y="9916"/>
                    <a:pt x="10349" y="9796"/>
                    <a:pt x="10349" y="9633"/>
                  </a:cubicBezTo>
                  <a:cubicBezTo>
                    <a:pt x="10349" y="9483"/>
                    <a:pt x="10214" y="9364"/>
                    <a:pt x="10065" y="9364"/>
                  </a:cubicBezTo>
                  <a:lnTo>
                    <a:pt x="9647" y="9364"/>
                  </a:lnTo>
                  <a:cubicBezTo>
                    <a:pt x="9259" y="9364"/>
                    <a:pt x="8930" y="9692"/>
                    <a:pt x="8930" y="10081"/>
                  </a:cubicBezTo>
                  <a:lnTo>
                    <a:pt x="8930" y="10917"/>
                  </a:lnTo>
                  <a:lnTo>
                    <a:pt x="7586" y="10917"/>
                  </a:lnTo>
                  <a:cubicBezTo>
                    <a:pt x="7437" y="10917"/>
                    <a:pt x="7333" y="10797"/>
                    <a:pt x="7333" y="10662"/>
                  </a:cubicBezTo>
                  <a:lnTo>
                    <a:pt x="7333" y="7751"/>
                  </a:lnTo>
                  <a:cubicBezTo>
                    <a:pt x="7662" y="7646"/>
                    <a:pt x="7915" y="7393"/>
                    <a:pt x="8004" y="7064"/>
                  </a:cubicBezTo>
                  <a:lnTo>
                    <a:pt x="10797" y="7064"/>
                  </a:lnTo>
                  <a:cubicBezTo>
                    <a:pt x="11245" y="7064"/>
                    <a:pt x="11604" y="6706"/>
                    <a:pt x="11604" y="6258"/>
                  </a:cubicBezTo>
                  <a:lnTo>
                    <a:pt x="11604" y="4765"/>
                  </a:lnTo>
                  <a:lnTo>
                    <a:pt x="12500" y="4765"/>
                  </a:lnTo>
                  <a:cubicBezTo>
                    <a:pt x="12663" y="4765"/>
                    <a:pt x="12783" y="4630"/>
                    <a:pt x="12783" y="4480"/>
                  </a:cubicBezTo>
                  <a:cubicBezTo>
                    <a:pt x="12783" y="4331"/>
                    <a:pt x="12663" y="4212"/>
                    <a:pt x="12500" y="4212"/>
                  </a:cubicBezTo>
                  <a:lnTo>
                    <a:pt x="12365" y="4212"/>
                  </a:lnTo>
                  <a:lnTo>
                    <a:pt x="12335" y="4152"/>
                  </a:lnTo>
                  <a:cubicBezTo>
                    <a:pt x="12245" y="3973"/>
                    <a:pt x="12201" y="3779"/>
                    <a:pt x="12186" y="3584"/>
                  </a:cubicBezTo>
                  <a:lnTo>
                    <a:pt x="13081" y="3584"/>
                  </a:lnTo>
                  <a:cubicBezTo>
                    <a:pt x="13470" y="3584"/>
                    <a:pt x="13798" y="3256"/>
                    <a:pt x="13798" y="2868"/>
                  </a:cubicBezTo>
                  <a:lnTo>
                    <a:pt x="13798" y="733"/>
                  </a:lnTo>
                  <a:cubicBezTo>
                    <a:pt x="13798" y="329"/>
                    <a:pt x="13470" y="1"/>
                    <a:pt x="13081" y="1"/>
                  </a:cubicBezTo>
                  <a:lnTo>
                    <a:pt x="9513" y="1"/>
                  </a:lnTo>
                  <a:cubicBezTo>
                    <a:pt x="9109" y="1"/>
                    <a:pt x="8796" y="329"/>
                    <a:pt x="8796" y="733"/>
                  </a:cubicBezTo>
                  <a:lnTo>
                    <a:pt x="8796" y="2868"/>
                  </a:lnTo>
                  <a:cubicBezTo>
                    <a:pt x="8796" y="3256"/>
                    <a:pt x="9109" y="3584"/>
                    <a:pt x="9513" y="3584"/>
                  </a:cubicBezTo>
                  <a:lnTo>
                    <a:pt x="10483" y="3584"/>
                  </a:lnTo>
                  <a:cubicBezTo>
                    <a:pt x="10469" y="3779"/>
                    <a:pt x="10423" y="3973"/>
                    <a:pt x="10334" y="4152"/>
                  </a:cubicBezTo>
                  <a:lnTo>
                    <a:pt x="10304" y="4212"/>
                  </a:lnTo>
                  <a:lnTo>
                    <a:pt x="10155" y="4212"/>
                  </a:lnTo>
                  <a:cubicBezTo>
                    <a:pt x="10005" y="4212"/>
                    <a:pt x="9886" y="4331"/>
                    <a:pt x="9886" y="4480"/>
                  </a:cubicBezTo>
                  <a:cubicBezTo>
                    <a:pt x="9886" y="4630"/>
                    <a:pt x="10005" y="4765"/>
                    <a:pt x="10155" y="4765"/>
                  </a:cubicBezTo>
                  <a:lnTo>
                    <a:pt x="11051" y="4765"/>
                  </a:lnTo>
                  <a:lnTo>
                    <a:pt x="11051" y="6258"/>
                  </a:lnTo>
                  <a:cubicBezTo>
                    <a:pt x="11051" y="6392"/>
                    <a:pt x="10947" y="6511"/>
                    <a:pt x="10797" y="6511"/>
                  </a:cubicBezTo>
                  <a:lnTo>
                    <a:pt x="8004" y="6511"/>
                  </a:lnTo>
                  <a:cubicBezTo>
                    <a:pt x="7915" y="6183"/>
                    <a:pt x="7662" y="5929"/>
                    <a:pt x="7333" y="5824"/>
                  </a:cubicBezTo>
                  <a:lnTo>
                    <a:pt x="7333" y="2465"/>
                  </a:lnTo>
                  <a:cubicBezTo>
                    <a:pt x="7333" y="2017"/>
                    <a:pt x="6959" y="1659"/>
                    <a:pt x="6511" y="1659"/>
                  </a:cubicBezTo>
                  <a:lnTo>
                    <a:pt x="5317" y="1659"/>
                  </a:lnTo>
                  <a:lnTo>
                    <a:pt x="5317" y="733"/>
                  </a:lnTo>
                  <a:cubicBezTo>
                    <a:pt x="5317" y="329"/>
                    <a:pt x="4988"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9"/>
            <p:cNvSpPr/>
            <p:nvPr/>
          </p:nvSpPr>
          <p:spPr>
            <a:xfrm>
              <a:off x="5791056" y="2858407"/>
              <a:ext cx="14980" cy="13677"/>
            </a:xfrm>
            <a:custGeom>
              <a:rect b="b" l="l" r="r" t="t"/>
              <a:pathLst>
                <a:path extrusionOk="0" h="546" w="598">
                  <a:moveTo>
                    <a:pt x="294" y="1"/>
                  </a:moveTo>
                  <a:cubicBezTo>
                    <a:pt x="168" y="1"/>
                    <a:pt x="42" y="80"/>
                    <a:pt x="15" y="221"/>
                  </a:cubicBezTo>
                  <a:cubicBezTo>
                    <a:pt x="0" y="341"/>
                    <a:pt x="45" y="460"/>
                    <a:pt x="150" y="520"/>
                  </a:cubicBezTo>
                  <a:cubicBezTo>
                    <a:pt x="189" y="537"/>
                    <a:pt x="232" y="545"/>
                    <a:pt x="276" y="545"/>
                  </a:cubicBezTo>
                  <a:cubicBezTo>
                    <a:pt x="349" y="545"/>
                    <a:pt x="422" y="522"/>
                    <a:pt x="478" y="476"/>
                  </a:cubicBezTo>
                  <a:cubicBezTo>
                    <a:pt x="568" y="386"/>
                    <a:pt x="598" y="237"/>
                    <a:pt x="522" y="117"/>
                  </a:cubicBezTo>
                  <a:cubicBezTo>
                    <a:pt x="468" y="38"/>
                    <a:pt x="381" y="1"/>
                    <a:pt x="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49"/>
          <p:cNvGrpSpPr/>
          <p:nvPr/>
        </p:nvGrpSpPr>
        <p:grpSpPr>
          <a:xfrm>
            <a:off x="6273194" y="2652621"/>
            <a:ext cx="353531" cy="295866"/>
            <a:chOff x="6273194" y="2652621"/>
            <a:chExt cx="353531" cy="295866"/>
          </a:xfrm>
        </p:grpSpPr>
        <p:sp>
          <p:nvSpPr>
            <p:cNvPr id="978" name="Google Shape;978;p49"/>
            <p:cNvSpPr/>
            <p:nvPr/>
          </p:nvSpPr>
          <p:spPr>
            <a:xfrm>
              <a:off x="6318484" y="2809334"/>
              <a:ext cx="160871" cy="99524"/>
            </a:xfrm>
            <a:custGeom>
              <a:rect b="b" l="l" r="r" t="t"/>
              <a:pathLst>
                <a:path extrusionOk="0" h="3973" w="6422">
                  <a:moveTo>
                    <a:pt x="3017" y="553"/>
                  </a:moveTo>
                  <a:cubicBezTo>
                    <a:pt x="3568" y="553"/>
                    <a:pt x="4062" y="852"/>
                    <a:pt x="4301" y="1344"/>
                  </a:cubicBezTo>
                  <a:cubicBezTo>
                    <a:pt x="4347" y="1437"/>
                    <a:pt x="4438" y="1494"/>
                    <a:pt x="4540" y="1494"/>
                  </a:cubicBezTo>
                  <a:cubicBezTo>
                    <a:pt x="4569" y="1494"/>
                    <a:pt x="4599" y="1489"/>
                    <a:pt x="4629" y="1479"/>
                  </a:cubicBezTo>
                  <a:cubicBezTo>
                    <a:pt x="4703" y="1464"/>
                    <a:pt x="4793" y="1449"/>
                    <a:pt x="4883" y="1449"/>
                  </a:cubicBezTo>
                  <a:cubicBezTo>
                    <a:pt x="5406" y="1449"/>
                    <a:pt x="5868" y="1912"/>
                    <a:pt x="5868" y="2435"/>
                  </a:cubicBezTo>
                  <a:cubicBezTo>
                    <a:pt x="5868" y="2972"/>
                    <a:pt x="5420" y="3420"/>
                    <a:pt x="4883" y="3420"/>
                  </a:cubicBezTo>
                  <a:lnTo>
                    <a:pt x="1225" y="3420"/>
                  </a:lnTo>
                  <a:cubicBezTo>
                    <a:pt x="851" y="3420"/>
                    <a:pt x="552" y="3122"/>
                    <a:pt x="552" y="2748"/>
                  </a:cubicBezTo>
                  <a:cubicBezTo>
                    <a:pt x="552" y="2375"/>
                    <a:pt x="851" y="2061"/>
                    <a:pt x="1225" y="2061"/>
                  </a:cubicBezTo>
                  <a:cubicBezTo>
                    <a:pt x="1239" y="2061"/>
                    <a:pt x="1269" y="2076"/>
                    <a:pt x="1284" y="2076"/>
                  </a:cubicBezTo>
                  <a:cubicBezTo>
                    <a:pt x="1293" y="2077"/>
                    <a:pt x="1302" y="2078"/>
                    <a:pt x="1311" y="2078"/>
                  </a:cubicBezTo>
                  <a:cubicBezTo>
                    <a:pt x="1462" y="2078"/>
                    <a:pt x="1584" y="1963"/>
                    <a:pt x="1597" y="1822"/>
                  </a:cubicBezTo>
                  <a:cubicBezTo>
                    <a:pt x="1673" y="1091"/>
                    <a:pt x="2284" y="553"/>
                    <a:pt x="3017" y="553"/>
                  </a:cubicBezTo>
                  <a:close/>
                  <a:moveTo>
                    <a:pt x="3017" y="0"/>
                  </a:moveTo>
                  <a:cubicBezTo>
                    <a:pt x="2091" y="0"/>
                    <a:pt x="1299" y="643"/>
                    <a:pt x="1090" y="1523"/>
                  </a:cubicBezTo>
                  <a:cubicBezTo>
                    <a:pt x="478" y="1599"/>
                    <a:pt x="0" y="2121"/>
                    <a:pt x="0" y="2748"/>
                  </a:cubicBezTo>
                  <a:cubicBezTo>
                    <a:pt x="0" y="3420"/>
                    <a:pt x="552" y="3972"/>
                    <a:pt x="1225" y="3972"/>
                  </a:cubicBezTo>
                  <a:lnTo>
                    <a:pt x="4883" y="3972"/>
                  </a:lnTo>
                  <a:cubicBezTo>
                    <a:pt x="5719" y="3972"/>
                    <a:pt x="6421" y="3271"/>
                    <a:pt x="6421" y="2435"/>
                  </a:cubicBezTo>
                  <a:cubicBezTo>
                    <a:pt x="6421" y="1599"/>
                    <a:pt x="5719" y="896"/>
                    <a:pt x="4883" y="896"/>
                  </a:cubicBezTo>
                  <a:cubicBezTo>
                    <a:pt x="4823" y="896"/>
                    <a:pt x="4749" y="896"/>
                    <a:pt x="4689" y="912"/>
                  </a:cubicBezTo>
                  <a:cubicBezTo>
                    <a:pt x="4331" y="344"/>
                    <a:pt x="3703" y="0"/>
                    <a:pt x="3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9"/>
            <p:cNvSpPr/>
            <p:nvPr/>
          </p:nvSpPr>
          <p:spPr>
            <a:xfrm>
              <a:off x="6273194" y="2652621"/>
              <a:ext cx="353531" cy="295866"/>
            </a:xfrm>
            <a:custGeom>
              <a:rect b="b" l="l" r="r" t="t"/>
              <a:pathLst>
                <a:path extrusionOk="0" h="11811" w="14113">
                  <a:moveTo>
                    <a:pt x="10633" y="552"/>
                  </a:moveTo>
                  <a:cubicBezTo>
                    <a:pt x="12245" y="552"/>
                    <a:pt x="13559" y="1866"/>
                    <a:pt x="13559" y="3464"/>
                  </a:cubicBezTo>
                  <a:cubicBezTo>
                    <a:pt x="13559" y="5077"/>
                    <a:pt x="12245" y="6391"/>
                    <a:pt x="10633" y="6391"/>
                  </a:cubicBezTo>
                  <a:cubicBezTo>
                    <a:pt x="10155" y="6391"/>
                    <a:pt x="9677" y="6256"/>
                    <a:pt x="9245" y="6033"/>
                  </a:cubicBezTo>
                  <a:lnTo>
                    <a:pt x="9155" y="5987"/>
                  </a:lnTo>
                  <a:cubicBezTo>
                    <a:pt x="9117" y="5959"/>
                    <a:pt x="9067" y="5949"/>
                    <a:pt x="9016" y="5949"/>
                  </a:cubicBezTo>
                  <a:cubicBezTo>
                    <a:pt x="8987" y="5949"/>
                    <a:pt x="8958" y="5952"/>
                    <a:pt x="8930" y="5958"/>
                  </a:cubicBezTo>
                  <a:lnTo>
                    <a:pt x="8169" y="6226"/>
                  </a:lnTo>
                  <a:lnTo>
                    <a:pt x="8363" y="5480"/>
                  </a:lnTo>
                  <a:cubicBezTo>
                    <a:pt x="8393" y="5390"/>
                    <a:pt x="8363" y="5300"/>
                    <a:pt x="8319" y="5241"/>
                  </a:cubicBezTo>
                  <a:cubicBezTo>
                    <a:pt x="7931" y="4733"/>
                    <a:pt x="7721" y="4106"/>
                    <a:pt x="7721" y="3464"/>
                  </a:cubicBezTo>
                  <a:cubicBezTo>
                    <a:pt x="7721" y="1866"/>
                    <a:pt x="9036" y="552"/>
                    <a:pt x="10633" y="552"/>
                  </a:cubicBezTo>
                  <a:close/>
                  <a:moveTo>
                    <a:pt x="10633" y="0"/>
                  </a:moveTo>
                  <a:cubicBezTo>
                    <a:pt x="8721" y="0"/>
                    <a:pt x="7168" y="1553"/>
                    <a:pt x="7168" y="3464"/>
                  </a:cubicBezTo>
                  <a:cubicBezTo>
                    <a:pt x="7168" y="3897"/>
                    <a:pt x="7244" y="4330"/>
                    <a:pt x="7407" y="4719"/>
                  </a:cubicBezTo>
                  <a:lnTo>
                    <a:pt x="4138" y="4719"/>
                  </a:lnTo>
                  <a:cubicBezTo>
                    <a:pt x="3973" y="4719"/>
                    <a:pt x="3809" y="4659"/>
                    <a:pt x="3704" y="4540"/>
                  </a:cubicBezTo>
                  <a:lnTo>
                    <a:pt x="3152" y="3986"/>
                  </a:lnTo>
                  <a:cubicBezTo>
                    <a:pt x="2943" y="3763"/>
                    <a:pt x="2629" y="3628"/>
                    <a:pt x="2330" y="3628"/>
                  </a:cubicBezTo>
                  <a:lnTo>
                    <a:pt x="912" y="3628"/>
                  </a:lnTo>
                  <a:cubicBezTo>
                    <a:pt x="405" y="3628"/>
                    <a:pt x="1" y="4046"/>
                    <a:pt x="1" y="4554"/>
                  </a:cubicBezTo>
                  <a:lnTo>
                    <a:pt x="1" y="10901"/>
                  </a:lnTo>
                  <a:cubicBezTo>
                    <a:pt x="1" y="11393"/>
                    <a:pt x="405" y="11811"/>
                    <a:pt x="897" y="11811"/>
                  </a:cubicBezTo>
                  <a:lnTo>
                    <a:pt x="3734" y="11811"/>
                  </a:lnTo>
                  <a:cubicBezTo>
                    <a:pt x="3883" y="11811"/>
                    <a:pt x="4018" y="11677"/>
                    <a:pt x="4018" y="11528"/>
                  </a:cubicBezTo>
                  <a:cubicBezTo>
                    <a:pt x="4018" y="11379"/>
                    <a:pt x="3883" y="11259"/>
                    <a:pt x="3734" y="11259"/>
                  </a:cubicBezTo>
                  <a:lnTo>
                    <a:pt x="897" y="11259"/>
                  </a:lnTo>
                  <a:cubicBezTo>
                    <a:pt x="703" y="11259"/>
                    <a:pt x="554" y="11094"/>
                    <a:pt x="554" y="10901"/>
                  </a:cubicBezTo>
                  <a:lnTo>
                    <a:pt x="554" y="4554"/>
                  </a:lnTo>
                  <a:cubicBezTo>
                    <a:pt x="554" y="4345"/>
                    <a:pt x="718" y="4181"/>
                    <a:pt x="912" y="4181"/>
                  </a:cubicBezTo>
                  <a:lnTo>
                    <a:pt x="2330" y="4181"/>
                  </a:lnTo>
                  <a:cubicBezTo>
                    <a:pt x="2480" y="4181"/>
                    <a:pt x="2644" y="4255"/>
                    <a:pt x="2764" y="4375"/>
                  </a:cubicBezTo>
                  <a:lnTo>
                    <a:pt x="3301" y="4928"/>
                  </a:lnTo>
                  <a:cubicBezTo>
                    <a:pt x="3525" y="5137"/>
                    <a:pt x="3824" y="5271"/>
                    <a:pt x="4138" y="5271"/>
                  </a:cubicBezTo>
                  <a:lnTo>
                    <a:pt x="7676" y="5271"/>
                  </a:lnTo>
                  <a:cubicBezTo>
                    <a:pt x="7706" y="5330"/>
                    <a:pt x="7751" y="5406"/>
                    <a:pt x="7796" y="5465"/>
                  </a:cubicBezTo>
                  <a:lnTo>
                    <a:pt x="7497" y="6585"/>
                  </a:lnTo>
                  <a:cubicBezTo>
                    <a:pt x="7483" y="6674"/>
                    <a:pt x="7497" y="6764"/>
                    <a:pt x="7557" y="6839"/>
                  </a:cubicBezTo>
                  <a:cubicBezTo>
                    <a:pt x="7613" y="6906"/>
                    <a:pt x="7694" y="6940"/>
                    <a:pt x="7775" y="6940"/>
                  </a:cubicBezTo>
                  <a:cubicBezTo>
                    <a:pt x="7802" y="6940"/>
                    <a:pt x="7829" y="6936"/>
                    <a:pt x="7855" y="6929"/>
                  </a:cubicBezTo>
                  <a:lnTo>
                    <a:pt x="8990" y="6525"/>
                  </a:lnTo>
                  <a:cubicBezTo>
                    <a:pt x="9155" y="6615"/>
                    <a:pt x="9319" y="6674"/>
                    <a:pt x="9484" y="6734"/>
                  </a:cubicBezTo>
                  <a:lnTo>
                    <a:pt x="9484" y="10901"/>
                  </a:lnTo>
                  <a:cubicBezTo>
                    <a:pt x="9484" y="11094"/>
                    <a:pt x="9319" y="11259"/>
                    <a:pt x="9125" y="11259"/>
                  </a:cubicBezTo>
                  <a:lnTo>
                    <a:pt x="6153" y="11259"/>
                  </a:lnTo>
                  <a:cubicBezTo>
                    <a:pt x="6004" y="11259"/>
                    <a:pt x="5884" y="11379"/>
                    <a:pt x="5884" y="11528"/>
                  </a:cubicBezTo>
                  <a:cubicBezTo>
                    <a:pt x="5884" y="11677"/>
                    <a:pt x="6004" y="11811"/>
                    <a:pt x="6153" y="11811"/>
                  </a:cubicBezTo>
                  <a:lnTo>
                    <a:pt x="9125" y="11811"/>
                  </a:lnTo>
                  <a:cubicBezTo>
                    <a:pt x="9633" y="11811"/>
                    <a:pt x="10035" y="11393"/>
                    <a:pt x="10035" y="10901"/>
                  </a:cubicBezTo>
                  <a:lnTo>
                    <a:pt x="10035" y="6883"/>
                  </a:lnTo>
                  <a:cubicBezTo>
                    <a:pt x="10230" y="6913"/>
                    <a:pt x="10439" y="6943"/>
                    <a:pt x="10633" y="6943"/>
                  </a:cubicBezTo>
                  <a:cubicBezTo>
                    <a:pt x="12544" y="6943"/>
                    <a:pt x="14113" y="5376"/>
                    <a:pt x="14113" y="3464"/>
                  </a:cubicBezTo>
                  <a:cubicBezTo>
                    <a:pt x="14113" y="1553"/>
                    <a:pt x="12544" y="0"/>
                    <a:pt x="10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9"/>
            <p:cNvSpPr/>
            <p:nvPr/>
          </p:nvSpPr>
          <p:spPr>
            <a:xfrm>
              <a:off x="6493533" y="2690848"/>
              <a:ext cx="104008" cy="91458"/>
            </a:xfrm>
            <a:custGeom>
              <a:rect b="b" l="l" r="r" t="t"/>
              <a:pathLst>
                <a:path extrusionOk="0" h="3651" w="4152">
                  <a:moveTo>
                    <a:pt x="2240" y="848"/>
                  </a:moveTo>
                  <a:lnTo>
                    <a:pt x="3449" y="1819"/>
                  </a:lnTo>
                  <a:lnTo>
                    <a:pt x="2240" y="2804"/>
                  </a:lnTo>
                  <a:lnTo>
                    <a:pt x="2240" y="2460"/>
                  </a:lnTo>
                  <a:cubicBezTo>
                    <a:pt x="2240" y="2311"/>
                    <a:pt x="2121" y="2177"/>
                    <a:pt x="1956" y="2177"/>
                  </a:cubicBezTo>
                  <a:lnTo>
                    <a:pt x="1494" y="2177"/>
                  </a:lnTo>
                  <a:cubicBezTo>
                    <a:pt x="1180" y="2177"/>
                    <a:pt x="897" y="2297"/>
                    <a:pt x="672" y="2520"/>
                  </a:cubicBezTo>
                  <a:lnTo>
                    <a:pt x="538" y="2655"/>
                  </a:lnTo>
                  <a:lnTo>
                    <a:pt x="538" y="2520"/>
                  </a:lnTo>
                  <a:cubicBezTo>
                    <a:pt x="538" y="1953"/>
                    <a:pt x="1016" y="1490"/>
                    <a:pt x="1583" y="1490"/>
                  </a:cubicBezTo>
                  <a:lnTo>
                    <a:pt x="1956" y="1490"/>
                  </a:lnTo>
                  <a:cubicBezTo>
                    <a:pt x="2121" y="1490"/>
                    <a:pt x="2240" y="1355"/>
                    <a:pt x="2240" y="1206"/>
                  </a:cubicBezTo>
                  <a:lnTo>
                    <a:pt x="2240" y="848"/>
                  </a:lnTo>
                  <a:close/>
                  <a:moveTo>
                    <a:pt x="1960" y="1"/>
                  </a:moveTo>
                  <a:cubicBezTo>
                    <a:pt x="1919" y="1"/>
                    <a:pt x="1878" y="9"/>
                    <a:pt x="1837" y="27"/>
                  </a:cubicBezTo>
                  <a:cubicBezTo>
                    <a:pt x="1747" y="71"/>
                    <a:pt x="1687" y="176"/>
                    <a:pt x="1687" y="280"/>
                  </a:cubicBezTo>
                  <a:lnTo>
                    <a:pt x="1687" y="937"/>
                  </a:lnTo>
                  <a:lnTo>
                    <a:pt x="1583" y="937"/>
                  </a:lnTo>
                  <a:cubicBezTo>
                    <a:pt x="702" y="937"/>
                    <a:pt x="1" y="1640"/>
                    <a:pt x="1" y="2520"/>
                  </a:cubicBezTo>
                  <a:lnTo>
                    <a:pt x="1" y="3312"/>
                  </a:lnTo>
                  <a:cubicBezTo>
                    <a:pt x="1" y="3432"/>
                    <a:pt x="60" y="3536"/>
                    <a:pt x="164" y="3565"/>
                  </a:cubicBezTo>
                  <a:cubicBezTo>
                    <a:pt x="202" y="3582"/>
                    <a:pt x="242" y="3590"/>
                    <a:pt x="280" y="3590"/>
                  </a:cubicBezTo>
                  <a:cubicBezTo>
                    <a:pt x="349" y="3590"/>
                    <a:pt x="415" y="3563"/>
                    <a:pt x="463" y="3506"/>
                  </a:cubicBezTo>
                  <a:lnTo>
                    <a:pt x="1060" y="2908"/>
                  </a:lnTo>
                  <a:cubicBezTo>
                    <a:pt x="1180" y="2804"/>
                    <a:pt x="1329" y="2729"/>
                    <a:pt x="1494" y="2729"/>
                  </a:cubicBezTo>
                  <a:lnTo>
                    <a:pt x="1687" y="2729"/>
                  </a:lnTo>
                  <a:lnTo>
                    <a:pt x="1687" y="3372"/>
                  </a:lnTo>
                  <a:cubicBezTo>
                    <a:pt x="1687" y="3476"/>
                    <a:pt x="1747" y="3581"/>
                    <a:pt x="1837" y="3625"/>
                  </a:cubicBezTo>
                  <a:cubicBezTo>
                    <a:pt x="1876" y="3642"/>
                    <a:pt x="1918" y="3651"/>
                    <a:pt x="1958" y="3651"/>
                  </a:cubicBezTo>
                  <a:cubicBezTo>
                    <a:pt x="2025" y="3651"/>
                    <a:pt x="2089" y="3627"/>
                    <a:pt x="2135" y="3581"/>
                  </a:cubicBezTo>
                  <a:lnTo>
                    <a:pt x="4047" y="2042"/>
                  </a:lnTo>
                  <a:cubicBezTo>
                    <a:pt x="4122" y="1983"/>
                    <a:pt x="4152" y="1909"/>
                    <a:pt x="4152" y="1819"/>
                  </a:cubicBezTo>
                  <a:cubicBezTo>
                    <a:pt x="4152" y="1744"/>
                    <a:pt x="4122" y="1670"/>
                    <a:pt x="4047" y="1610"/>
                  </a:cubicBezTo>
                  <a:lnTo>
                    <a:pt x="2135" y="57"/>
                  </a:lnTo>
                  <a:cubicBezTo>
                    <a:pt x="2081" y="21"/>
                    <a:pt x="2021" y="1"/>
                    <a:pt x="1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9"/>
            <p:cNvSpPr/>
            <p:nvPr/>
          </p:nvSpPr>
          <p:spPr>
            <a:xfrm>
              <a:off x="6389901" y="2934584"/>
              <a:ext cx="15005" cy="13727"/>
            </a:xfrm>
            <a:custGeom>
              <a:rect b="b" l="l" r="r" t="t"/>
              <a:pathLst>
                <a:path extrusionOk="0" h="548" w="599">
                  <a:moveTo>
                    <a:pt x="298" y="0"/>
                  </a:moveTo>
                  <a:cubicBezTo>
                    <a:pt x="170" y="0"/>
                    <a:pt x="43" y="84"/>
                    <a:pt x="16" y="226"/>
                  </a:cubicBezTo>
                  <a:cubicBezTo>
                    <a:pt x="1" y="332"/>
                    <a:pt x="46" y="451"/>
                    <a:pt x="150" y="511"/>
                  </a:cubicBezTo>
                  <a:cubicBezTo>
                    <a:pt x="194" y="536"/>
                    <a:pt x="242" y="547"/>
                    <a:pt x="291" y="547"/>
                  </a:cubicBezTo>
                  <a:cubicBezTo>
                    <a:pt x="359" y="547"/>
                    <a:pt x="426" y="524"/>
                    <a:pt x="479" y="481"/>
                  </a:cubicBezTo>
                  <a:cubicBezTo>
                    <a:pt x="568" y="391"/>
                    <a:pt x="598" y="226"/>
                    <a:pt x="524" y="123"/>
                  </a:cubicBezTo>
                  <a:cubicBezTo>
                    <a:pt x="470" y="38"/>
                    <a:pt x="384"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49"/>
          <p:cNvGrpSpPr/>
          <p:nvPr/>
        </p:nvGrpSpPr>
        <p:grpSpPr>
          <a:xfrm>
            <a:off x="7079678" y="2623789"/>
            <a:ext cx="256262" cy="353531"/>
            <a:chOff x="7079678" y="2623789"/>
            <a:chExt cx="256262" cy="353531"/>
          </a:xfrm>
        </p:grpSpPr>
        <p:sp>
          <p:nvSpPr>
            <p:cNvPr id="983" name="Google Shape;983;p49"/>
            <p:cNvSpPr/>
            <p:nvPr/>
          </p:nvSpPr>
          <p:spPr>
            <a:xfrm>
              <a:off x="7137268" y="2815496"/>
              <a:ext cx="15731" cy="13828"/>
            </a:xfrm>
            <a:custGeom>
              <a:rect b="b" l="l" r="r" t="t"/>
              <a:pathLst>
                <a:path extrusionOk="0" h="552" w="628">
                  <a:moveTo>
                    <a:pt x="326" y="0"/>
                  </a:moveTo>
                  <a:cubicBezTo>
                    <a:pt x="288" y="0"/>
                    <a:pt x="248" y="8"/>
                    <a:pt x="210" y="23"/>
                  </a:cubicBezTo>
                  <a:cubicBezTo>
                    <a:pt x="76" y="83"/>
                    <a:pt x="1" y="248"/>
                    <a:pt x="61" y="381"/>
                  </a:cubicBezTo>
                  <a:cubicBezTo>
                    <a:pt x="106" y="484"/>
                    <a:pt x="212" y="552"/>
                    <a:pt x="320" y="552"/>
                  </a:cubicBezTo>
                  <a:cubicBezTo>
                    <a:pt x="353" y="552"/>
                    <a:pt x="387" y="545"/>
                    <a:pt x="419" y="531"/>
                  </a:cubicBezTo>
                  <a:cubicBezTo>
                    <a:pt x="568" y="471"/>
                    <a:pt x="628" y="307"/>
                    <a:pt x="568" y="172"/>
                  </a:cubicBezTo>
                  <a:cubicBezTo>
                    <a:pt x="535" y="62"/>
                    <a:pt x="436"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9"/>
            <p:cNvSpPr/>
            <p:nvPr/>
          </p:nvSpPr>
          <p:spPr>
            <a:xfrm>
              <a:off x="7162393" y="2815321"/>
              <a:ext cx="15681" cy="13978"/>
            </a:xfrm>
            <a:custGeom>
              <a:rect b="b" l="l" r="r" t="t"/>
              <a:pathLst>
                <a:path extrusionOk="0" h="558" w="626">
                  <a:moveTo>
                    <a:pt x="298" y="0"/>
                  </a:moveTo>
                  <a:cubicBezTo>
                    <a:pt x="178" y="16"/>
                    <a:pt x="88" y="90"/>
                    <a:pt x="59" y="209"/>
                  </a:cubicBezTo>
                  <a:cubicBezTo>
                    <a:pt x="1" y="392"/>
                    <a:pt x="163" y="558"/>
                    <a:pt x="330" y="558"/>
                  </a:cubicBezTo>
                  <a:cubicBezTo>
                    <a:pt x="380" y="558"/>
                    <a:pt x="431" y="543"/>
                    <a:pt x="477" y="508"/>
                  </a:cubicBezTo>
                  <a:cubicBezTo>
                    <a:pt x="581" y="434"/>
                    <a:pt x="626" y="284"/>
                    <a:pt x="566" y="179"/>
                  </a:cubicBezTo>
                  <a:cubicBezTo>
                    <a:pt x="521" y="60"/>
                    <a:pt x="417"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9"/>
            <p:cNvSpPr/>
            <p:nvPr/>
          </p:nvSpPr>
          <p:spPr>
            <a:xfrm>
              <a:off x="7143656" y="2869930"/>
              <a:ext cx="138026" cy="45641"/>
            </a:xfrm>
            <a:custGeom>
              <a:rect b="b" l="l" r="r" t="t"/>
              <a:pathLst>
                <a:path extrusionOk="0" h="1822" w="5510">
                  <a:moveTo>
                    <a:pt x="3584" y="553"/>
                  </a:moveTo>
                  <a:lnTo>
                    <a:pt x="3584" y="1270"/>
                  </a:lnTo>
                  <a:lnTo>
                    <a:pt x="911" y="1270"/>
                  </a:lnTo>
                  <a:cubicBezTo>
                    <a:pt x="717" y="1270"/>
                    <a:pt x="552" y="1105"/>
                    <a:pt x="552" y="912"/>
                  </a:cubicBezTo>
                  <a:cubicBezTo>
                    <a:pt x="552" y="717"/>
                    <a:pt x="717" y="553"/>
                    <a:pt x="911" y="553"/>
                  </a:cubicBezTo>
                  <a:close/>
                  <a:moveTo>
                    <a:pt x="4599" y="553"/>
                  </a:moveTo>
                  <a:cubicBezTo>
                    <a:pt x="4793" y="553"/>
                    <a:pt x="4958" y="717"/>
                    <a:pt x="4958" y="912"/>
                  </a:cubicBezTo>
                  <a:cubicBezTo>
                    <a:pt x="4958" y="1105"/>
                    <a:pt x="4793" y="1270"/>
                    <a:pt x="4599" y="1270"/>
                  </a:cubicBezTo>
                  <a:lnTo>
                    <a:pt x="4136" y="1270"/>
                  </a:lnTo>
                  <a:lnTo>
                    <a:pt x="4136" y="553"/>
                  </a:lnTo>
                  <a:close/>
                  <a:moveTo>
                    <a:pt x="911" y="0"/>
                  </a:moveTo>
                  <a:cubicBezTo>
                    <a:pt x="403" y="0"/>
                    <a:pt x="0" y="418"/>
                    <a:pt x="0" y="912"/>
                  </a:cubicBezTo>
                  <a:cubicBezTo>
                    <a:pt x="0" y="1419"/>
                    <a:pt x="403" y="1822"/>
                    <a:pt x="911" y="1822"/>
                  </a:cubicBezTo>
                  <a:lnTo>
                    <a:pt x="4599" y="1822"/>
                  </a:lnTo>
                  <a:cubicBezTo>
                    <a:pt x="5092" y="1822"/>
                    <a:pt x="5510" y="1419"/>
                    <a:pt x="5510" y="912"/>
                  </a:cubicBezTo>
                  <a:cubicBezTo>
                    <a:pt x="5510" y="418"/>
                    <a:pt x="5092" y="0"/>
                    <a:pt x="4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9"/>
            <p:cNvSpPr/>
            <p:nvPr/>
          </p:nvSpPr>
          <p:spPr>
            <a:xfrm>
              <a:off x="7093130" y="2623789"/>
              <a:ext cx="242810" cy="353531"/>
            </a:xfrm>
            <a:custGeom>
              <a:rect b="b" l="l" r="r" t="t"/>
              <a:pathLst>
                <a:path extrusionOk="0" h="14113" w="9693">
                  <a:moveTo>
                    <a:pt x="4615" y="3196"/>
                  </a:moveTo>
                  <a:lnTo>
                    <a:pt x="5765" y="4496"/>
                  </a:lnTo>
                  <a:lnTo>
                    <a:pt x="5406" y="4496"/>
                  </a:lnTo>
                  <a:cubicBezTo>
                    <a:pt x="5257" y="4496"/>
                    <a:pt x="5123" y="4615"/>
                    <a:pt x="5123" y="4765"/>
                  </a:cubicBezTo>
                  <a:lnTo>
                    <a:pt x="5123" y="6736"/>
                  </a:lnTo>
                  <a:lnTo>
                    <a:pt x="4122" y="6736"/>
                  </a:lnTo>
                  <a:lnTo>
                    <a:pt x="4122" y="4765"/>
                  </a:lnTo>
                  <a:cubicBezTo>
                    <a:pt x="4122" y="4615"/>
                    <a:pt x="4003" y="4496"/>
                    <a:pt x="3853" y="4496"/>
                  </a:cubicBezTo>
                  <a:lnTo>
                    <a:pt x="3465" y="4496"/>
                  </a:lnTo>
                  <a:lnTo>
                    <a:pt x="4615" y="3196"/>
                  </a:lnTo>
                  <a:close/>
                  <a:moveTo>
                    <a:pt x="7901" y="7288"/>
                  </a:moveTo>
                  <a:cubicBezTo>
                    <a:pt x="8050" y="7288"/>
                    <a:pt x="8184" y="7407"/>
                    <a:pt x="8184" y="7572"/>
                  </a:cubicBezTo>
                  <a:lnTo>
                    <a:pt x="8184" y="8572"/>
                  </a:lnTo>
                  <a:lnTo>
                    <a:pt x="1271" y="8572"/>
                  </a:lnTo>
                  <a:lnTo>
                    <a:pt x="1271" y="7572"/>
                  </a:lnTo>
                  <a:cubicBezTo>
                    <a:pt x="1271" y="7407"/>
                    <a:pt x="1390" y="7288"/>
                    <a:pt x="1554" y="7288"/>
                  </a:cubicBezTo>
                  <a:close/>
                  <a:moveTo>
                    <a:pt x="8184" y="9125"/>
                  </a:moveTo>
                  <a:lnTo>
                    <a:pt x="8184" y="13276"/>
                  </a:lnTo>
                  <a:cubicBezTo>
                    <a:pt x="8184" y="13440"/>
                    <a:pt x="8050" y="13559"/>
                    <a:pt x="7901" y="13559"/>
                  </a:cubicBezTo>
                  <a:lnTo>
                    <a:pt x="1554" y="13559"/>
                  </a:lnTo>
                  <a:cubicBezTo>
                    <a:pt x="1390" y="13559"/>
                    <a:pt x="1271" y="13440"/>
                    <a:pt x="1271" y="13276"/>
                  </a:cubicBezTo>
                  <a:lnTo>
                    <a:pt x="1271" y="9125"/>
                  </a:lnTo>
                  <a:close/>
                  <a:moveTo>
                    <a:pt x="4317" y="1"/>
                  </a:moveTo>
                  <a:cubicBezTo>
                    <a:pt x="2824" y="1"/>
                    <a:pt x="1569" y="1062"/>
                    <a:pt x="1300" y="2495"/>
                  </a:cubicBezTo>
                  <a:cubicBezTo>
                    <a:pt x="852" y="2509"/>
                    <a:pt x="434" y="2689"/>
                    <a:pt x="106" y="3003"/>
                  </a:cubicBezTo>
                  <a:cubicBezTo>
                    <a:pt x="1" y="3107"/>
                    <a:pt x="1" y="3286"/>
                    <a:pt x="106" y="3391"/>
                  </a:cubicBezTo>
                  <a:cubicBezTo>
                    <a:pt x="160" y="3445"/>
                    <a:pt x="234" y="3475"/>
                    <a:pt x="307" y="3475"/>
                  </a:cubicBezTo>
                  <a:cubicBezTo>
                    <a:pt x="375" y="3475"/>
                    <a:pt x="443" y="3449"/>
                    <a:pt x="494" y="3391"/>
                  </a:cubicBezTo>
                  <a:cubicBezTo>
                    <a:pt x="733" y="3166"/>
                    <a:pt x="1046" y="3033"/>
                    <a:pt x="1375" y="3033"/>
                  </a:cubicBezTo>
                  <a:cubicBezTo>
                    <a:pt x="1420" y="3033"/>
                    <a:pt x="1464" y="3047"/>
                    <a:pt x="1510" y="3047"/>
                  </a:cubicBezTo>
                  <a:cubicBezTo>
                    <a:pt x="1519" y="3048"/>
                    <a:pt x="1529" y="3048"/>
                    <a:pt x="1539" y="3048"/>
                  </a:cubicBezTo>
                  <a:cubicBezTo>
                    <a:pt x="1676" y="3048"/>
                    <a:pt x="1794" y="2947"/>
                    <a:pt x="1808" y="2794"/>
                  </a:cubicBezTo>
                  <a:cubicBezTo>
                    <a:pt x="1942" y="1524"/>
                    <a:pt x="3017" y="554"/>
                    <a:pt x="4317" y="554"/>
                  </a:cubicBezTo>
                  <a:cubicBezTo>
                    <a:pt x="5273" y="554"/>
                    <a:pt x="6139" y="1091"/>
                    <a:pt x="6571" y="1942"/>
                  </a:cubicBezTo>
                  <a:cubicBezTo>
                    <a:pt x="6621" y="2041"/>
                    <a:pt x="6711" y="2099"/>
                    <a:pt x="6817" y="2099"/>
                  </a:cubicBezTo>
                  <a:cubicBezTo>
                    <a:pt x="6839" y="2099"/>
                    <a:pt x="6862" y="2096"/>
                    <a:pt x="6885" y="2091"/>
                  </a:cubicBezTo>
                  <a:cubicBezTo>
                    <a:pt x="7035" y="2047"/>
                    <a:pt x="7198" y="2032"/>
                    <a:pt x="7348" y="2032"/>
                  </a:cubicBezTo>
                  <a:cubicBezTo>
                    <a:pt x="7811" y="2032"/>
                    <a:pt x="8259" y="2226"/>
                    <a:pt x="8602" y="2555"/>
                  </a:cubicBezTo>
                  <a:cubicBezTo>
                    <a:pt x="8946" y="2898"/>
                    <a:pt x="9139" y="3361"/>
                    <a:pt x="9139" y="3809"/>
                  </a:cubicBezTo>
                  <a:cubicBezTo>
                    <a:pt x="9139" y="4779"/>
                    <a:pt x="8319" y="5601"/>
                    <a:pt x="7348" y="5601"/>
                  </a:cubicBezTo>
                  <a:lnTo>
                    <a:pt x="5675" y="5601"/>
                  </a:lnTo>
                  <a:lnTo>
                    <a:pt x="5675" y="5034"/>
                  </a:lnTo>
                  <a:lnTo>
                    <a:pt x="6378" y="5034"/>
                  </a:lnTo>
                  <a:cubicBezTo>
                    <a:pt x="6497" y="5034"/>
                    <a:pt x="6587" y="4974"/>
                    <a:pt x="6631" y="4884"/>
                  </a:cubicBezTo>
                  <a:cubicBezTo>
                    <a:pt x="6676" y="4779"/>
                    <a:pt x="6661" y="4660"/>
                    <a:pt x="6587" y="4586"/>
                  </a:cubicBezTo>
                  <a:lnTo>
                    <a:pt x="4825" y="2599"/>
                  </a:lnTo>
                  <a:cubicBezTo>
                    <a:pt x="4772" y="2539"/>
                    <a:pt x="4697" y="2509"/>
                    <a:pt x="4623" y="2509"/>
                  </a:cubicBezTo>
                  <a:cubicBezTo>
                    <a:pt x="4548" y="2509"/>
                    <a:pt x="4473" y="2539"/>
                    <a:pt x="4421" y="2599"/>
                  </a:cubicBezTo>
                  <a:lnTo>
                    <a:pt x="2644" y="4586"/>
                  </a:lnTo>
                  <a:cubicBezTo>
                    <a:pt x="2569" y="4660"/>
                    <a:pt x="2555" y="4779"/>
                    <a:pt x="2599" y="4884"/>
                  </a:cubicBezTo>
                  <a:cubicBezTo>
                    <a:pt x="2644" y="4974"/>
                    <a:pt x="2748" y="5034"/>
                    <a:pt x="2853" y="5034"/>
                  </a:cubicBezTo>
                  <a:lnTo>
                    <a:pt x="3570" y="5034"/>
                  </a:lnTo>
                  <a:lnTo>
                    <a:pt x="3570" y="5601"/>
                  </a:lnTo>
                  <a:lnTo>
                    <a:pt x="1375" y="5601"/>
                  </a:lnTo>
                  <a:cubicBezTo>
                    <a:pt x="1046" y="5601"/>
                    <a:pt x="733" y="5466"/>
                    <a:pt x="494" y="5227"/>
                  </a:cubicBezTo>
                  <a:cubicBezTo>
                    <a:pt x="439" y="5179"/>
                    <a:pt x="373" y="5156"/>
                    <a:pt x="309" y="5156"/>
                  </a:cubicBezTo>
                  <a:cubicBezTo>
                    <a:pt x="235" y="5156"/>
                    <a:pt x="162" y="5186"/>
                    <a:pt x="106" y="5243"/>
                  </a:cubicBezTo>
                  <a:cubicBezTo>
                    <a:pt x="1" y="5346"/>
                    <a:pt x="1" y="5526"/>
                    <a:pt x="106" y="5631"/>
                  </a:cubicBezTo>
                  <a:cubicBezTo>
                    <a:pt x="449" y="5959"/>
                    <a:pt x="897" y="6153"/>
                    <a:pt x="1375" y="6153"/>
                  </a:cubicBezTo>
                  <a:lnTo>
                    <a:pt x="3570" y="6153"/>
                  </a:lnTo>
                  <a:lnTo>
                    <a:pt x="3570" y="6736"/>
                  </a:lnTo>
                  <a:lnTo>
                    <a:pt x="1554" y="6736"/>
                  </a:lnTo>
                  <a:cubicBezTo>
                    <a:pt x="1091" y="6736"/>
                    <a:pt x="718" y="7109"/>
                    <a:pt x="718" y="7572"/>
                  </a:cubicBezTo>
                  <a:lnTo>
                    <a:pt x="718" y="13276"/>
                  </a:lnTo>
                  <a:cubicBezTo>
                    <a:pt x="718" y="13738"/>
                    <a:pt x="1091" y="14112"/>
                    <a:pt x="1554" y="14112"/>
                  </a:cubicBezTo>
                  <a:lnTo>
                    <a:pt x="7901" y="14112"/>
                  </a:lnTo>
                  <a:cubicBezTo>
                    <a:pt x="8363" y="14112"/>
                    <a:pt x="8737" y="13738"/>
                    <a:pt x="8737" y="13276"/>
                  </a:cubicBezTo>
                  <a:lnTo>
                    <a:pt x="8737" y="7572"/>
                  </a:lnTo>
                  <a:cubicBezTo>
                    <a:pt x="8737" y="7109"/>
                    <a:pt x="8363" y="6736"/>
                    <a:pt x="7901" y="6736"/>
                  </a:cubicBezTo>
                  <a:lnTo>
                    <a:pt x="5675" y="6736"/>
                  </a:lnTo>
                  <a:lnTo>
                    <a:pt x="5675" y="6153"/>
                  </a:lnTo>
                  <a:lnTo>
                    <a:pt x="7348" y="6153"/>
                  </a:lnTo>
                  <a:cubicBezTo>
                    <a:pt x="8617" y="6153"/>
                    <a:pt x="9693" y="5078"/>
                    <a:pt x="9693" y="3809"/>
                  </a:cubicBezTo>
                  <a:cubicBezTo>
                    <a:pt x="9693" y="2539"/>
                    <a:pt x="8617" y="1480"/>
                    <a:pt x="7348" y="1480"/>
                  </a:cubicBezTo>
                  <a:cubicBezTo>
                    <a:pt x="7214" y="1480"/>
                    <a:pt x="7079" y="1480"/>
                    <a:pt x="6959" y="1509"/>
                  </a:cubicBezTo>
                  <a:cubicBezTo>
                    <a:pt x="6407" y="568"/>
                    <a:pt x="5406" y="1"/>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9"/>
            <p:cNvSpPr/>
            <p:nvPr/>
          </p:nvSpPr>
          <p:spPr>
            <a:xfrm>
              <a:off x="7152624" y="2931277"/>
              <a:ext cx="61723" cy="13878"/>
            </a:xfrm>
            <a:custGeom>
              <a:rect b="b" l="l" r="r" t="t"/>
              <a:pathLst>
                <a:path extrusionOk="0" h="554" w="2464">
                  <a:moveTo>
                    <a:pt x="284" y="0"/>
                  </a:moveTo>
                  <a:cubicBezTo>
                    <a:pt x="134" y="0"/>
                    <a:pt x="1" y="120"/>
                    <a:pt x="1" y="269"/>
                  </a:cubicBezTo>
                  <a:cubicBezTo>
                    <a:pt x="1" y="418"/>
                    <a:pt x="134" y="553"/>
                    <a:pt x="284" y="553"/>
                  </a:cubicBezTo>
                  <a:lnTo>
                    <a:pt x="2181" y="553"/>
                  </a:lnTo>
                  <a:cubicBezTo>
                    <a:pt x="2344" y="553"/>
                    <a:pt x="2464" y="418"/>
                    <a:pt x="2464" y="269"/>
                  </a:cubicBezTo>
                  <a:cubicBezTo>
                    <a:pt x="2464" y="120"/>
                    <a:pt x="2344" y="0"/>
                    <a:pt x="21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9"/>
            <p:cNvSpPr/>
            <p:nvPr/>
          </p:nvSpPr>
          <p:spPr>
            <a:xfrm>
              <a:off x="7079678" y="2725141"/>
              <a:ext cx="16859" cy="13552"/>
            </a:xfrm>
            <a:custGeom>
              <a:rect b="b" l="l" r="r" t="t"/>
              <a:pathLst>
                <a:path extrusionOk="0" h="541" w="673">
                  <a:moveTo>
                    <a:pt x="356" y="0"/>
                  </a:moveTo>
                  <a:cubicBezTo>
                    <a:pt x="306" y="0"/>
                    <a:pt x="255" y="15"/>
                    <a:pt x="209" y="46"/>
                  </a:cubicBezTo>
                  <a:cubicBezTo>
                    <a:pt x="0" y="181"/>
                    <a:pt x="90" y="540"/>
                    <a:pt x="344" y="540"/>
                  </a:cubicBezTo>
                  <a:cubicBezTo>
                    <a:pt x="353" y="540"/>
                    <a:pt x="361" y="541"/>
                    <a:pt x="369" y="541"/>
                  </a:cubicBezTo>
                  <a:cubicBezTo>
                    <a:pt x="494" y="541"/>
                    <a:pt x="614" y="443"/>
                    <a:pt x="627" y="330"/>
                  </a:cubicBezTo>
                  <a:cubicBezTo>
                    <a:pt x="673" y="148"/>
                    <a:pt x="519" y="0"/>
                    <a:pt x="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49"/>
          <p:cNvGrpSpPr/>
          <p:nvPr/>
        </p:nvGrpSpPr>
        <p:grpSpPr>
          <a:xfrm>
            <a:off x="993756" y="3187514"/>
            <a:ext cx="340805" cy="353481"/>
            <a:chOff x="993756" y="3187514"/>
            <a:chExt cx="340805" cy="353481"/>
          </a:xfrm>
        </p:grpSpPr>
        <p:sp>
          <p:nvSpPr>
            <p:cNvPr id="990" name="Google Shape;990;p49"/>
            <p:cNvSpPr/>
            <p:nvPr/>
          </p:nvSpPr>
          <p:spPr>
            <a:xfrm>
              <a:off x="1260463" y="3439993"/>
              <a:ext cx="31062" cy="13477"/>
            </a:xfrm>
            <a:custGeom>
              <a:rect b="b" l="l" r="r" t="t"/>
              <a:pathLst>
                <a:path extrusionOk="0" h="538" w="1240">
                  <a:moveTo>
                    <a:pt x="284" y="0"/>
                  </a:moveTo>
                  <a:cubicBezTo>
                    <a:pt x="120" y="0"/>
                    <a:pt x="0" y="120"/>
                    <a:pt x="0" y="269"/>
                  </a:cubicBezTo>
                  <a:cubicBezTo>
                    <a:pt x="0" y="418"/>
                    <a:pt x="120" y="538"/>
                    <a:pt x="284" y="538"/>
                  </a:cubicBezTo>
                  <a:lnTo>
                    <a:pt x="956" y="538"/>
                  </a:lnTo>
                  <a:cubicBezTo>
                    <a:pt x="1105" y="538"/>
                    <a:pt x="1239" y="418"/>
                    <a:pt x="1239" y="269"/>
                  </a:cubicBezTo>
                  <a:cubicBezTo>
                    <a:pt x="1239" y="120"/>
                    <a:pt x="1105" y="0"/>
                    <a:pt x="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9"/>
            <p:cNvSpPr/>
            <p:nvPr/>
          </p:nvSpPr>
          <p:spPr>
            <a:xfrm>
              <a:off x="1260463" y="3467297"/>
              <a:ext cx="44915" cy="13853"/>
            </a:xfrm>
            <a:custGeom>
              <a:rect b="b" l="l" r="r" t="t"/>
              <a:pathLst>
                <a:path extrusionOk="0" h="553" w="1793">
                  <a:moveTo>
                    <a:pt x="284" y="1"/>
                  </a:moveTo>
                  <a:cubicBezTo>
                    <a:pt x="120" y="1"/>
                    <a:pt x="0" y="120"/>
                    <a:pt x="0" y="284"/>
                  </a:cubicBezTo>
                  <a:cubicBezTo>
                    <a:pt x="0" y="433"/>
                    <a:pt x="120" y="553"/>
                    <a:pt x="284" y="553"/>
                  </a:cubicBezTo>
                  <a:lnTo>
                    <a:pt x="1508" y="553"/>
                  </a:lnTo>
                  <a:cubicBezTo>
                    <a:pt x="1657" y="553"/>
                    <a:pt x="1792" y="433"/>
                    <a:pt x="1792" y="284"/>
                  </a:cubicBezTo>
                  <a:cubicBezTo>
                    <a:pt x="1792" y="120"/>
                    <a:pt x="1657" y="1"/>
                    <a:pt x="1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9"/>
            <p:cNvSpPr/>
            <p:nvPr/>
          </p:nvSpPr>
          <p:spPr>
            <a:xfrm>
              <a:off x="1260463" y="3500589"/>
              <a:ext cx="25451" cy="13878"/>
            </a:xfrm>
            <a:custGeom>
              <a:rect b="b" l="l" r="r" t="t"/>
              <a:pathLst>
                <a:path extrusionOk="0" h="554" w="1016">
                  <a:moveTo>
                    <a:pt x="284" y="0"/>
                  </a:moveTo>
                  <a:cubicBezTo>
                    <a:pt x="120" y="0"/>
                    <a:pt x="0" y="120"/>
                    <a:pt x="0" y="269"/>
                  </a:cubicBezTo>
                  <a:cubicBezTo>
                    <a:pt x="0" y="434"/>
                    <a:pt x="120" y="553"/>
                    <a:pt x="284" y="553"/>
                  </a:cubicBezTo>
                  <a:lnTo>
                    <a:pt x="732" y="553"/>
                  </a:lnTo>
                  <a:cubicBezTo>
                    <a:pt x="881" y="553"/>
                    <a:pt x="1016" y="434"/>
                    <a:pt x="1016" y="269"/>
                  </a:cubicBezTo>
                  <a:cubicBezTo>
                    <a:pt x="1016" y="120"/>
                    <a:pt x="881" y="0"/>
                    <a:pt x="7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9"/>
            <p:cNvSpPr/>
            <p:nvPr/>
          </p:nvSpPr>
          <p:spPr>
            <a:xfrm>
              <a:off x="993756" y="3187514"/>
              <a:ext cx="340805" cy="353481"/>
            </a:xfrm>
            <a:custGeom>
              <a:rect b="b" l="l" r="r" t="t"/>
              <a:pathLst>
                <a:path extrusionOk="0" h="14111" w="13605">
                  <a:moveTo>
                    <a:pt x="6825" y="7063"/>
                  </a:moveTo>
                  <a:cubicBezTo>
                    <a:pt x="7064" y="7063"/>
                    <a:pt x="7257" y="7257"/>
                    <a:pt x="7257" y="7496"/>
                  </a:cubicBezTo>
                  <a:cubicBezTo>
                    <a:pt x="7257" y="7735"/>
                    <a:pt x="7064" y="7929"/>
                    <a:pt x="6825" y="7929"/>
                  </a:cubicBezTo>
                  <a:cubicBezTo>
                    <a:pt x="6586" y="7929"/>
                    <a:pt x="6377" y="7735"/>
                    <a:pt x="6377" y="7496"/>
                  </a:cubicBezTo>
                  <a:cubicBezTo>
                    <a:pt x="6377" y="7257"/>
                    <a:pt x="6586" y="7063"/>
                    <a:pt x="6825" y="7063"/>
                  </a:cubicBezTo>
                  <a:close/>
                  <a:moveTo>
                    <a:pt x="3524" y="9497"/>
                  </a:moveTo>
                  <a:lnTo>
                    <a:pt x="3524" y="13559"/>
                  </a:lnTo>
                  <a:lnTo>
                    <a:pt x="553" y="13559"/>
                  </a:lnTo>
                  <a:lnTo>
                    <a:pt x="553" y="9497"/>
                  </a:lnTo>
                  <a:close/>
                  <a:moveTo>
                    <a:pt x="8302" y="9497"/>
                  </a:moveTo>
                  <a:lnTo>
                    <a:pt x="8302" y="13559"/>
                  </a:lnTo>
                  <a:lnTo>
                    <a:pt x="5346" y="13559"/>
                  </a:lnTo>
                  <a:lnTo>
                    <a:pt x="5346" y="9497"/>
                  </a:lnTo>
                  <a:close/>
                  <a:moveTo>
                    <a:pt x="13051" y="9497"/>
                  </a:moveTo>
                  <a:lnTo>
                    <a:pt x="13051" y="13559"/>
                  </a:lnTo>
                  <a:lnTo>
                    <a:pt x="10094" y="13559"/>
                  </a:lnTo>
                  <a:lnTo>
                    <a:pt x="10094" y="9497"/>
                  </a:lnTo>
                  <a:close/>
                  <a:moveTo>
                    <a:pt x="6511" y="0"/>
                  </a:moveTo>
                  <a:cubicBezTo>
                    <a:pt x="5047" y="0"/>
                    <a:pt x="3823" y="1030"/>
                    <a:pt x="3540" y="2434"/>
                  </a:cubicBezTo>
                  <a:cubicBezTo>
                    <a:pt x="2598" y="2479"/>
                    <a:pt x="1837" y="3270"/>
                    <a:pt x="1837" y="4226"/>
                  </a:cubicBezTo>
                  <a:cubicBezTo>
                    <a:pt x="1837" y="5227"/>
                    <a:pt x="2644" y="6033"/>
                    <a:pt x="3629" y="6033"/>
                  </a:cubicBezTo>
                  <a:lnTo>
                    <a:pt x="6540" y="6033"/>
                  </a:lnTo>
                  <a:lnTo>
                    <a:pt x="6540" y="6541"/>
                  </a:lnTo>
                  <a:cubicBezTo>
                    <a:pt x="6227" y="6645"/>
                    <a:pt x="5959" y="6899"/>
                    <a:pt x="5869" y="7228"/>
                  </a:cubicBezTo>
                  <a:lnTo>
                    <a:pt x="2554" y="7228"/>
                  </a:lnTo>
                  <a:cubicBezTo>
                    <a:pt x="2120" y="7228"/>
                    <a:pt x="1762" y="7586"/>
                    <a:pt x="1762" y="8034"/>
                  </a:cubicBezTo>
                  <a:lnTo>
                    <a:pt x="1762" y="8944"/>
                  </a:lnTo>
                  <a:lnTo>
                    <a:pt x="284" y="8944"/>
                  </a:lnTo>
                  <a:cubicBezTo>
                    <a:pt x="135" y="8944"/>
                    <a:pt x="0" y="9064"/>
                    <a:pt x="0" y="9229"/>
                  </a:cubicBezTo>
                  <a:lnTo>
                    <a:pt x="0" y="13828"/>
                  </a:lnTo>
                  <a:cubicBezTo>
                    <a:pt x="0" y="13977"/>
                    <a:pt x="135" y="14111"/>
                    <a:pt x="284" y="14111"/>
                  </a:cubicBezTo>
                  <a:lnTo>
                    <a:pt x="3793" y="14111"/>
                  </a:lnTo>
                  <a:cubicBezTo>
                    <a:pt x="3942" y="14111"/>
                    <a:pt x="4077" y="13977"/>
                    <a:pt x="4077" y="13828"/>
                  </a:cubicBezTo>
                  <a:lnTo>
                    <a:pt x="4077" y="9229"/>
                  </a:lnTo>
                  <a:cubicBezTo>
                    <a:pt x="4077" y="9064"/>
                    <a:pt x="3942" y="8944"/>
                    <a:pt x="3793" y="8944"/>
                  </a:cubicBezTo>
                  <a:lnTo>
                    <a:pt x="2300" y="8944"/>
                  </a:lnTo>
                  <a:lnTo>
                    <a:pt x="2300" y="8034"/>
                  </a:lnTo>
                  <a:cubicBezTo>
                    <a:pt x="2300" y="7885"/>
                    <a:pt x="2419" y="7780"/>
                    <a:pt x="2554" y="7780"/>
                  </a:cubicBezTo>
                  <a:lnTo>
                    <a:pt x="5869" y="7780"/>
                  </a:lnTo>
                  <a:cubicBezTo>
                    <a:pt x="5959" y="8094"/>
                    <a:pt x="6227" y="8347"/>
                    <a:pt x="6540" y="8452"/>
                  </a:cubicBezTo>
                  <a:lnTo>
                    <a:pt x="6540" y="8944"/>
                  </a:lnTo>
                  <a:lnTo>
                    <a:pt x="5063" y="8944"/>
                  </a:lnTo>
                  <a:cubicBezTo>
                    <a:pt x="4913" y="8944"/>
                    <a:pt x="4794" y="9064"/>
                    <a:pt x="4794" y="9229"/>
                  </a:cubicBezTo>
                  <a:lnTo>
                    <a:pt x="4794" y="13828"/>
                  </a:lnTo>
                  <a:cubicBezTo>
                    <a:pt x="4794" y="13977"/>
                    <a:pt x="4913" y="14111"/>
                    <a:pt x="5063" y="14111"/>
                  </a:cubicBezTo>
                  <a:lnTo>
                    <a:pt x="8571" y="14111"/>
                  </a:lnTo>
                  <a:cubicBezTo>
                    <a:pt x="8736" y="14111"/>
                    <a:pt x="8856" y="13977"/>
                    <a:pt x="8856" y="13828"/>
                  </a:cubicBezTo>
                  <a:lnTo>
                    <a:pt x="8856" y="9229"/>
                  </a:lnTo>
                  <a:cubicBezTo>
                    <a:pt x="8856" y="9064"/>
                    <a:pt x="8736" y="8944"/>
                    <a:pt x="8571" y="8944"/>
                  </a:cubicBezTo>
                  <a:lnTo>
                    <a:pt x="7094" y="8944"/>
                  </a:lnTo>
                  <a:lnTo>
                    <a:pt x="7094" y="8452"/>
                  </a:lnTo>
                  <a:cubicBezTo>
                    <a:pt x="7422" y="8347"/>
                    <a:pt x="7675" y="8094"/>
                    <a:pt x="7765" y="7780"/>
                  </a:cubicBezTo>
                  <a:lnTo>
                    <a:pt x="11050" y="7780"/>
                  </a:lnTo>
                  <a:cubicBezTo>
                    <a:pt x="11199" y="7780"/>
                    <a:pt x="11304" y="7885"/>
                    <a:pt x="11304" y="8034"/>
                  </a:cubicBezTo>
                  <a:lnTo>
                    <a:pt x="11304" y="8944"/>
                  </a:lnTo>
                  <a:lnTo>
                    <a:pt x="9826" y="8944"/>
                  </a:lnTo>
                  <a:cubicBezTo>
                    <a:pt x="9662" y="8944"/>
                    <a:pt x="9542" y="9064"/>
                    <a:pt x="9542" y="9229"/>
                  </a:cubicBezTo>
                  <a:lnTo>
                    <a:pt x="9542" y="13828"/>
                  </a:lnTo>
                  <a:cubicBezTo>
                    <a:pt x="9542" y="13977"/>
                    <a:pt x="9662" y="14111"/>
                    <a:pt x="9826" y="14111"/>
                  </a:cubicBezTo>
                  <a:lnTo>
                    <a:pt x="13335" y="14111"/>
                  </a:lnTo>
                  <a:cubicBezTo>
                    <a:pt x="13485" y="14111"/>
                    <a:pt x="13604" y="13977"/>
                    <a:pt x="13604" y="13828"/>
                  </a:cubicBezTo>
                  <a:lnTo>
                    <a:pt x="13604" y="9229"/>
                  </a:lnTo>
                  <a:cubicBezTo>
                    <a:pt x="13604" y="9064"/>
                    <a:pt x="13485" y="8944"/>
                    <a:pt x="13335" y="8944"/>
                  </a:cubicBezTo>
                  <a:lnTo>
                    <a:pt x="11856" y="8944"/>
                  </a:lnTo>
                  <a:lnTo>
                    <a:pt x="11856" y="8034"/>
                  </a:lnTo>
                  <a:cubicBezTo>
                    <a:pt x="11856" y="7586"/>
                    <a:pt x="11498" y="7228"/>
                    <a:pt x="11050" y="7228"/>
                  </a:cubicBezTo>
                  <a:lnTo>
                    <a:pt x="7765" y="7228"/>
                  </a:lnTo>
                  <a:cubicBezTo>
                    <a:pt x="7675" y="6899"/>
                    <a:pt x="7422" y="6645"/>
                    <a:pt x="7094" y="6541"/>
                  </a:cubicBezTo>
                  <a:lnTo>
                    <a:pt x="7094" y="6033"/>
                  </a:lnTo>
                  <a:lnTo>
                    <a:pt x="9483" y="6033"/>
                  </a:lnTo>
                  <a:cubicBezTo>
                    <a:pt x="10214" y="6033"/>
                    <a:pt x="10916" y="5659"/>
                    <a:pt x="11349" y="5047"/>
                  </a:cubicBezTo>
                  <a:cubicBezTo>
                    <a:pt x="11438" y="4928"/>
                    <a:pt x="11408" y="4749"/>
                    <a:pt x="11289" y="4659"/>
                  </a:cubicBezTo>
                  <a:cubicBezTo>
                    <a:pt x="11243" y="4625"/>
                    <a:pt x="11188" y="4608"/>
                    <a:pt x="11133" y="4608"/>
                  </a:cubicBezTo>
                  <a:cubicBezTo>
                    <a:pt x="11045" y="4608"/>
                    <a:pt x="10956" y="4651"/>
                    <a:pt x="10901" y="4733"/>
                  </a:cubicBezTo>
                  <a:cubicBezTo>
                    <a:pt x="10572" y="5197"/>
                    <a:pt x="10035" y="5480"/>
                    <a:pt x="9483" y="5480"/>
                  </a:cubicBezTo>
                  <a:lnTo>
                    <a:pt x="3629" y="5480"/>
                  </a:lnTo>
                  <a:cubicBezTo>
                    <a:pt x="2942" y="5480"/>
                    <a:pt x="2389" y="4913"/>
                    <a:pt x="2389" y="4226"/>
                  </a:cubicBezTo>
                  <a:cubicBezTo>
                    <a:pt x="2389" y="3539"/>
                    <a:pt x="2942" y="2987"/>
                    <a:pt x="3629" y="2987"/>
                  </a:cubicBezTo>
                  <a:lnTo>
                    <a:pt x="3749" y="2987"/>
                  </a:lnTo>
                  <a:cubicBezTo>
                    <a:pt x="3759" y="2988"/>
                    <a:pt x="3769" y="2988"/>
                    <a:pt x="3779" y="2988"/>
                  </a:cubicBezTo>
                  <a:cubicBezTo>
                    <a:pt x="3929" y="2988"/>
                    <a:pt x="4048" y="2888"/>
                    <a:pt x="4062" y="2748"/>
                  </a:cubicBezTo>
                  <a:cubicBezTo>
                    <a:pt x="4197" y="1494"/>
                    <a:pt x="5242" y="552"/>
                    <a:pt x="6511" y="552"/>
                  </a:cubicBezTo>
                  <a:cubicBezTo>
                    <a:pt x="7452" y="552"/>
                    <a:pt x="8288" y="1060"/>
                    <a:pt x="8706" y="1912"/>
                  </a:cubicBezTo>
                  <a:cubicBezTo>
                    <a:pt x="8752" y="2004"/>
                    <a:pt x="8843" y="2061"/>
                    <a:pt x="8944" y="2061"/>
                  </a:cubicBezTo>
                  <a:cubicBezTo>
                    <a:pt x="8974" y="2061"/>
                    <a:pt x="9004" y="2056"/>
                    <a:pt x="9035" y="2045"/>
                  </a:cubicBezTo>
                  <a:cubicBezTo>
                    <a:pt x="9184" y="2016"/>
                    <a:pt x="9333" y="1986"/>
                    <a:pt x="9483" y="1986"/>
                  </a:cubicBezTo>
                  <a:cubicBezTo>
                    <a:pt x="10035" y="1986"/>
                    <a:pt x="10572" y="2270"/>
                    <a:pt x="10916" y="2748"/>
                  </a:cubicBezTo>
                  <a:cubicBezTo>
                    <a:pt x="10961" y="2820"/>
                    <a:pt x="11044" y="2860"/>
                    <a:pt x="11130" y="2860"/>
                  </a:cubicBezTo>
                  <a:cubicBezTo>
                    <a:pt x="11185" y="2860"/>
                    <a:pt x="11242" y="2843"/>
                    <a:pt x="11289" y="2808"/>
                  </a:cubicBezTo>
                  <a:cubicBezTo>
                    <a:pt x="11424" y="2718"/>
                    <a:pt x="11454" y="2553"/>
                    <a:pt x="11364" y="2419"/>
                  </a:cubicBezTo>
                  <a:cubicBezTo>
                    <a:pt x="10916" y="1807"/>
                    <a:pt x="10214" y="1434"/>
                    <a:pt x="9483" y="1434"/>
                  </a:cubicBezTo>
                  <a:cubicBezTo>
                    <a:pt x="9363" y="1434"/>
                    <a:pt x="9228" y="1448"/>
                    <a:pt x="9094" y="1464"/>
                  </a:cubicBezTo>
                  <a:cubicBezTo>
                    <a:pt x="8557" y="552"/>
                    <a:pt x="7586" y="0"/>
                    <a:pt x="65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9"/>
            <p:cNvSpPr/>
            <p:nvPr/>
          </p:nvSpPr>
          <p:spPr>
            <a:xfrm>
              <a:off x="1021436" y="3439993"/>
              <a:ext cx="31062" cy="13477"/>
            </a:xfrm>
            <a:custGeom>
              <a:rect b="b" l="l" r="r" t="t"/>
              <a:pathLst>
                <a:path extrusionOk="0" h="538" w="1240">
                  <a:moveTo>
                    <a:pt x="284" y="0"/>
                  </a:moveTo>
                  <a:cubicBezTo>
                    <a:pt x="135" y="0"/>
                    <a:pt x="0" y="120"/>
                    <a:pt x="0" y="269"/>
                  </a:cubicBezTo>
                  <a:cubicBezTo>
                    <a:pt x="0" y="418"/>
                    <a:pt x="135" y="538"/>
                    <a:pt x="284" y="538"/>
                  </a:cubicBezTo>
                  <a:lnTo>
                    <a:pt x="956" y="538"/>
                  </a:lnTo>
                  <a:cubicBezTo>
                    <a:pt x="1105" y="538"/>
                    <a:pt x="1240" y="418"/>
                    <a:pt x="1240" y="269"/>
                  </a:cubicBezTo>
                  <a:cubicBezTo>
                    <a:pt x="1240" y="120"/>
                    <a:pt x="1105" y="0"/>
                    <a:pt x="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9"/>
            <p:cNvSpPr/>
            <p:nvPr/>
          </p:nvSpPr>
          <p:spPr>
            <a:xfrm>
              <a:off x="1021436" y="3467297"/>
              <a:ext cx="44890" cy="13853"/>
            </a:xfrm>
            <a:custGeom>
              <a:rect b="b" l="l" r="r" t="t"/>
              <a:pathLst>
                <a:path extrusionOk="0" h="553" w="1792">
                  <a:moveTo>
                    <a:pt x="284" y="1"/>
                  </a:moveTo>
                  <a:cubicBezTo>
                    <a:pt x="135" y="1"/>
                    <a:pt x="0" y="120"/>
                    <a:pt x="0" y="284"/>
                  </a:cubicBezTo>
                  <a:cubicBezTo>
                    <a:pt x="0" y="433"/>
                    <a:pt x="135" y="553"/>
                    <a:pt x="284" y="553"/>
                  </a:cubicBezTo>
                  <a:lnTo>
                    <a:pt x="1509" y="553"/>
                  </a:lnTo>
                  <a:cubicBezTo>
                    <a:pt x="1658" y="553"/>
                    <a:pt x="1792" y="433"/>
                    <a:pt x="1792" y="284"/>
                  </a:cubicBezTo>
                  <a:cubicBezTo>
                    <a:pt x="1792" y="120"/>
                    <a:pt x="1658"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9"/>
            <p:cNvSpPr/>
            <p:nvPr/>
          </p:nvSpPr>
          <p:spPr>
            <a:xfrm>
              <a:off x="1021436" y="3500589"/>
              <a:ext cx="25451" cy="13878"/>
            </a:xfrm>
            <a:custGeom>
              <a:rect b="b" l="l" r="r" t="t"/>
              <a:pathLst>
                <a:path extrusionOk="0" h="554" w="1016">
                  <a:moveTo>
                    <a:pt x="284" y="0"/>
                  </a:moveTo>
                  <a:cubicBezTo>
                    <a:pt x="135" y="0"/>
                    <a:pt x="0" y="120"/>
                    <a:pt x="0" y="269"/>
                  </a:cubicBezTo>
                  <a:cubicBezTo>
                    <a:pt x="0" y="434"/>
                    <a:pt x="135" y="553"/>
                    <a:pt x="284" y="553"/>
                  </a:cubicBezTo>
                  <a:lnTo>
                    <a:pt x="732" y="553"/>
                  </a:lnTo>
                  <a:cubicBezTo>
                    <a:pt x="882" y="553"/>
                    <a:pt x="1015" y="434"/>
                    <a:pt x="1015" y="269"/>
                  </a:cubicBezTo>
                  <a:cubicBezTo>
                    <a:pt x="1015" y="120"/>
                    <a:pt x="882" y="0"/>
                    <a:pt x="7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9"/>
            <p:cNvSpPr/>
            <p:nvPr/>
          </p:nvSpPr>
          <p:spPr>
            <a:xfrm>
              <a:off x="1141501" y="3439993"/>
              <a:ext cx="30711" cy="13477"/>
            </a:xfrm>
            <a:custGeom>
              <a:rect b="b" l="l" r="r" t="t"/>
              <a:pathLst>
                <a:path extrusionOk="0" h="538" w="1226">
                  <a:moveTo>
                    <a:pt x="270" y="0"/>
                  </a:moveTo>
                  <a:cubicBezTo>
                    <a:pt x="120" y="0"/>
                    <a:pt x="1" y="120"/>
                    <a:pt x="1" y="269"/>
                  </a:cubicBezTo>
                  <a:cubicBezTo>
                    <a:pt x="1" y="418"/>
                    <a:pt x="120" y="538"/>
                    <a:pt x="270" y="538"/>
                  </a:cubicBezTo>
                  <a:lnTo>
                    <a:pt x="957" y="538"/>
                  </a:lnTo>
                  <a:cubicBezTo>
                    <a:pt x="1106" y="538"/>
                    <a:pt x="1225" y="418"/>
                    <a:pt x="1225" y="269"/>
                  </a:cubicBezTo>
                  <a:cubicBezTo>
                    <a:pt x="1225" y="120"/>
                    <a:pt x="1106" y="0"/>
                    <a:pt x="9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9"/>
            <p:cNvSpPr/>
            <p:nvPr/>
          </p:nvSpPr>
          <p:spPr>
            <a:xfrm>
              <a:off x="1141501" y="3467297"/>
              <a:ext cx="44539" cy="13853"/>
            </a:xfrm>
            <a:custGeom>
              <a:rect b="b" l="l" r="r" t="t"/>
              <a:pathLst>
                <a:path extrusionOk="0" h="553" w="1778">
                  <a:moveTo>
                    <a:pt x="270" y="1"/>
                  </a:moveTo>
                  <a:cubicBezTo>
                    <a:pt x="120" y="1"/>
                    <a:pt x="1" y="120"/>
                    <a:pt x="1" y="284"/>
                  </a:cubicBezTo>
                  <a:cubicBezTo>
                    <a:pt x="1" y="433"/>
                    <a:pt x="120" y="553"/>
                    <a:pt x="270" y="553"/>
                  </a:cubicBezTo>
                  <a:lnTo>
                    <a:pt x="1509" y="553"/>
                  </a:lnTo>
                  <a:cubicBezTo>
                    <a:pt x="1658" y="553"/>
                    <a:pt x="1777" y="433"/>
                    <a:pt x="1777" y="284"/>
                  </a:cubicBezTo>
                  <a:cubicBezTo>
                    <a:pt x="1777" y="120"/>
                    <a:pt x="1658"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9"/>
            <p:cNvSpPr/>
            <p:nvPr/>
          </p:nvSpPr>
          <p:spPr>
            <a:xfrm>
              <a:off x="1141501" y="3500589"/>
              <a:ext cx="25075" cy="13878"/>
            </a:xfrm>
            <a:custGeom>
              <a:rect b="b" l="l" r="r" t="t"/>
              <a:pathLst>
                <a:path extrusionOk="0" h="554" w="1001">
                  <a:moveTo>
                    <a:pt x="270" y="0"/>
                  </a:moveTo>
                  <a:cubicBezTo>
                    <a:pt x="120" y="0"/>
                    <a:pt x="1" y="120"/>
                    <a:pt x="1" y="269"/>
                  </a:cubicBezTo>
                  <a:cubicBezTo>
                    <a:pt x="1" y="434"/>
                    <a:pt x="120" y="553"/>
                    <a:pt x="270" y="553"/>
                  </a:cubicBezTo>
                  <a:lnTo>
                    <a:pt x="732" y="553"/>
                  </a:lnTo>
                  <a:cubicBezTo>
                    <a:pt x="881" y="553"/>
                    <a:pt x="1001" y="434"/>
                    <a:pt x="1001" y="269"/>
                  </a:cubicBezTo>
                  <a:cubicBezTo>
                    <a:pt x="1001" y="120"/>
                    <a:pt x="881" y="0"/>
                    <a:pt x="7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9"/>
            <p:cNvSpPr/>
            <p:nvPr/>
          </p:nvSpPr>
          <p:spPr>
            <a:xfrm>
              <a:off x="1273163" y="3274062"/>
              <a:ext cx="15756" cy="14028"/>
            </a:xfrm>
            <a:custGeom>
              <a:rect b="b" l="l" r="r" t="t"/>
              <a:pathLst>
                <a:path extrusionOk="0" h="560" w="629">
                  <a:moveTo>
                    <a:pt x="366" y="1"/>
                  </a:moveTo>
                  <a:cubicBezTo>
                    <a:pt x="277" y="1"/>
                    <a:pt x="179" y="46"/>
                    <a:pt x="121" y="129"/>
                  </a:cubicBezTo>
                  <a:cubicBezTo>
                    <a:pt x="1" y="315"/>
                    <a:pt x="152" y="559"/>
                    <a:pt x="355" y="559"/>
                  </a:cubicBezTo>
                  <a:cubicBezTo>
                    <a:pt x="381" y="559"/>
                    <a:pt x="407" y="555"/>
                    <a:pt x="434" y="547"/>
                  </a:cubicBezTo>
                  <a:cubicBezTo>
                    <a:pt x="539" y="502"/>
                    <a:pt x="628" y="398"/>
                    <a:pt x="628" y="278"/>
                  </a:cubicBezTo>
                  <a:cubicBezTo>
                    <a:pt x="628" y="159"/>
                    <a:pt x="553" y="54"/>
                    <a:pt x="434" y="10"/>
                  </a:cubicBezTo>
                  <a:cubicBezTo>
                    <a:pt x="412" y="4"/>
                    <a:pt x="390" y="1"/>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49"/>
          <p:cNvGrpSpPr/>
          <p:nvPr/>
        </p:nvGrpSpPr>
        <p:grpSpPr>
          <a:xfrm>
            <a:off x="7822185" y="2623789"/>
            <a:ext cx="286923" cy="353606"/>
            <a:chOff x="7822185" y="2623789"/>
            <a:chExt cx="286923" cy="353606"/>
          </a:xfrm>
        </p:grpSpPr>
        <p:sp>
          <p:nvSpPr>
            <p:cNvPr id="1002" name="Google Shape;1002;p49"/>
            <p:cNvSpPr/>
            <p:nvPr/>
          </p:nvSpPr>
          <p:spPr>
            <a:xfrm>
              <a:off x="7822185" y="2629600"/>
              <a:ext cx="286923" cy="214152"/>
            </a:xfrm>
            <a:custGeom>
              <a:rect b="b" l="l" r="r" t="t"/>
              <a:pathLst>
                <a:path extrusionOk="0" h="8549" w="11454">
                  <a:moveTo>
                    <a:pt x="7780" y="4816"/>
                  </a:moveTo>
                  <a:lnTo>
                    <a:pt x="8138" y="5144"/>
                  </a:lnTo>
                  <a:lnTo>
                    <a:pt x="8138" y="5787"/>
                  </a:lnTo>
                  <a:lnTo>
                    <a:pt x="7780" y="6130"/>
                  </a:lnTo>
                  <a:lnTo>
                    <a:pt x="3644" y="6130"/>
                  </a:lnTo>
                  <a:lnTo>
                    <a:pt x="3346" y="5801"/>
                  </a:lnTo>
                  <a:lnTo>
                    <a:pt x="3346" y="5144"/>
                  </a:lnTo>
                  <a:lnTo>
                    <a:pt x="3659" y="4816"/>
                  </a:lnTo>
                  <a:close/>
                  <a:moveTo>
                    <a:pt x="7780" y="6683"/>
                  </a:moveTo>
                  <a:lnTo>
                    <a:pt x="8138" y="7012"/>
                  </a:lnTo>
                  <a:lnTo>
                    <a:pt x="8138" y="7653"/>
                  </a:lnTo>
                  <a:lnTo>
                    <a:pt x="7780" y="7997"/>
                  </a:lnTo>
                  <a:lnTo>
                    <a:pt x="3659" y="7997"/>
                  </a:lnTo>
                  <a:lnTo>
                    <a:pt x="3346" y="7669"/>
                  </a:lnTo>
                  <a:lnTo>
                    <a:pt x="3346" y="7012"/>
                  </a:lnTo>
                  <a:lnTo>
                    <a:pt x="3659" y="6683"/>
                  </a:lnTo>
                  <a:close/>
                  <a:moveTo>
                    <a:pt x="4200" y="0"/>
                  </a:moveTo>
                  <a:cubicBezTo>
                    <a:pt x="4163" y="0"/>
                    <a:pt x="4127" y="8"/>
                    <a:pt x="4092" y="23"/>
                  </a:cubicBezTo>
                  <a:cubicBezTo>
                    <a:pt x="2987" y="471"/>
                    <a:pt x="2195" y="1441"/>
                    <a:pt x="1972" y="2592"/>
                  </a:cubicBezTo>
                  <a:cubicBezTo>
                    <a:pt x="881" y="2636"/>
                    <a:pt x="1" y="3532"/>
                    <a:pt x="1" y="4637"/>
                  </a:cubicBezTo>
                  <a:cubicBezTo>
                    <a:pt x="1" y="5757"/>
                    <a:pt x="911" y="6683"/>
                    <a:pt x="2046" y="6683"/>
                  </a:cubicBezTo>
                  <a:lnTo>
                    <a:pt x="2898" y="6683"/>
                  </a:lnTo>
                  <a:lnTo>
                    <a:pt x="2868" y="6713"/>
                  </a:lnTo>
                  <a:cubicBezTo>
                    <a:pt x="2822" y="6757"/>
                    <a:pt x="2792" y="6832"/>
                    <a:pt x="2792" y="6892"/>
                  </a:cubicBezTo>
                  <a:lnTo>
                    <a:pt x="2792" y="7772"/>
                  </a:lnTo>
                  <a:cubicBezTo>
                    <a:pt x="2792" y="7848"/>
                    <a:pt x="2822" y="7907"/>
                    <a:pt x="2868" y="7967"/>
                  </a:cubicBezTo>
                  <a:lnTo>
                    <a:pt x="3330" y="8459"/>
                  </a:lnTo>
                  <a:cubicBezTo>
                    <a:pt x="3390" y="8519"/>
                    <a:pt x="3450" y="8549"/>
                    <a:pt x="3539" y="8549"/>
                  </a:cubicBezTo>
                  <a:lnTo>
                    <a:pt x="7885" y="8549"/>
                  </a:lnTo>
                  <a:cubicBezTo>
                    <a:pt x="7959" y="8549"/>
                    <a:pt x="8019" y="8519"/>
                    <a:pt x="8079" y="8475"/>
                  </a:cubicBezTo>
                  <a:lnTo>
                    <a:pt x="8602" y="7982"/>
                  </a:lnTo>
                  <a:cubicBezTo>
                    <a:pt x="8662" y="7922"/>
                    <a:pt x="8691" y="7848"/>
                    <a:pt x="8691" y="7772"/>
                  </a:cubicBezTo>
                  <a:lnTo>
                    <a:pt x="8691" y="6892"/>
                  </a:lnTo>
                  <a:cubicBezTo>
                    <a:pt x="8691" y="6817"/>
                    <a:pt x="8662" y="6743"/>
                    <a:pt x="8602" y="6697"/>
                  </a:cubicBezTo>
                  <a:lnTo>
                    <a:pt x="8572" y="6683"/>
                  </a:lnTo>
                  <a:lnTo>
                    <a:pt x="8825" y="6683"/>
                  </a:lnTo>
                  <a:cubicBezTo>
                    <a:pt x="10244" y="6683"/>
                    <a:pt x="11453" y="5473"/>
                    <a:pt x="11453" y="4055"/>
                  </a:cubicBezTo>
                  <a:cubicBezTo>
                    <a:pt x="11453" y="2636"/>
                    <a:pt x="10244" y="1441"/>
                    <a:pt x="8825" y="1441"/>
                  </a:cubicBezTo>
                  <a:cubicBezTo>
                    <a:pt x="8676" y="1441"/>
                    <a:pt x="8512" y="1457"/>
                    <a:pt x="8363" y="1487"/>
                  </a:cubicBezTo>
                  <a:cubicBezTo>
                    <a:pt x="7975" y="830"/>
                    <a:pt x="7377" y="306"/>
                    <a:pt x="6661" y="23"/>
                  </a:cubicBezTo>
                  <a:cubicBezTo>
                    <a:pt x="6628" y="9"/>
                    <a:pt x="6595" y="2"/>
                    <a:pt x="6561" y="2"/>
                  </a:cubicBezTo>
                  <a:cubicBezTo>
                    <a:pt x="6453" y="2"/>
                    <a:pt x="6348" y="70"/>
                    <a:pt x="6302" y="172"/>
                  </a:cubicBezTo>
                  <a:cubicBezTo>
                    <a:pt x="6242" y="306"/>
                    <a:pt x="6317" y="471"/>
                    <a:pt x="6452" y="531"/>
                  </a:cubicBezTo>
                  <a:cubicBezTo>
                    <a:pt x="7109" y="800"/>
                    <a:pt x="7646" y="1292"/>
                    <a:pt x="7975" y="1919"/>
                  </a:cubicBezTo>
                  <a:cubicBezTo>
                    <a:pt x="8024" y="2018"/>
                    <a:pt x="8124" y="2076"/>
                    <a:pt x="8225" y="2076"/>
                  </a:cubicBezTo>
                  <a:cubicBezTo>
                    <a:pt x="8246" y="2076"/>
                    <a:pt x="8267" y="2073"/>
                    <a:pt x="8288" y="2068"/>
                  </a:cubicBezTo>
                  <a:cubicBezTo>
                    <a:pt x="8467" y="2024"/>
                    <a:pt x="8646" y="1994"/>
                    <a:pt x="8825" y="1994"/>
                  </a:cubicBezTo>
                  <a:cubicBezTo>
                    <a:pt x="9363" y="1994"/>
                    <a:pt x="9886" y="2218"/>
                    <a:pt x="10274" y="2606"/>
                  </a:cubicBezTo>
                  <a:cubicBezTo>
                    <a:pt x="10677" y="3010"/>
                    <a:pt x="10901" y="3517"/>
                    <a:pt x="10901" y="4055"/>
                  </a:cubicBezTo>
                  <a:cubicBezTo>
                    <a:pt x="10901" y="5174"/>
                    <a:pt x="9946" y="6130"/>
                    <a:pt x="8825" y="6130"/>
                  </a:cubicBezTo>
                  <a:lnTo>
                    <a:pt x="8586" y="6130"/>
                  </a:lnTo>
                  <a:lnTo>
                    <a:pt x="8602" y="6116"/>
                  </a:lnTo>
                  <a:cubicBezTo>
                    <a:pt x="8662" y="6056"/>
                    <a:pt x="8691" y="5981"/>
                    <a:pt x="8691" y="5907"/>
                  </a:cubicBezTo>
                  <a:lnTo>
                    <a:pt x="8691" y="5025"/>
                  </a:lnTo>
                  <a:cubicBezTo>
                    <a:pt x="8691" y="4951"/>
                    <a:pt x="8662" y="4876"/>
                    <a:pt x="8602" y="4831"/>
                  </a:cubicBezTo>
                  <a:lnTo>
                    <a:pt x="8079" y="4338"/>
                  </a:lnTo>
                  <a:cubicBezTo>
                    <a:pt x="8019" y="4294"/>
                    <a:pt x="7959" y="4264"/>
                    <a:pt x="7885" y="4264"/>
                  </a:cubicBezTo>
                  <a:lnTo>
                    <a:pt x="3539" y="4264"/>
                  </a:lnTo>
                  <a:cubicBezTo>
                    <a:pt x="3450" y="4264"/>
                    <a:pt x="3390" y="4294"/>
                    <a:pt x="3330" y="4354"/>
                  </a:cubicBezTo>
                  <a:lnTo>
                    <a:pt x="2868" y="4846"/>
                  </a:lnTo>
                  <a:cubicBezTo>
                    <a:pt x="2822" y="4891"/>
                    <a:pt x="2792" y="4965"/>
                    <a:pt x="2792" y="5025"/>
                  </a:cubicBezTo>
                  <a:lnTo>
                    <a:pt x="2792" y="5907"/>
                  </a:lnTo>
                  <a:cubicBezTo>
                    <a:pt x="2792" y="5981"/>
                    <a:pt x="2822" y="6040"/>
                    <a:pt x="2868" y="6100"/>
                  </a:cubicBezTo>
                  <a:lnTo>
                    <a:pt x="2898" y="6130"/>
                  </a:lnTo>
                  <a:lnTo>
                    <a:pt x="2046" y="6130"/>
                  </a:lnTo>
                  <a:cubicBezTo>
                    <a:pt x="1225" y="6130"/>
                    <a:pt x="553" y="5459"/>
                    <a:pt x="553" y="4637"/>
                  </a:cubicBezTo>
                  <a:cubicBezTo>
                    <a:pt x="553" y="3816"/>
                    <a:pt x="1225" y="3143"/>
                    <a:pt x="2046" y="3143"/>
                  </a:cubicBezTo>
                  <a:cubicBezTo>
                    <a:pt x="2091" y="3143"/>
                    <a:pt x="2135" y="3143"/>
                    <a:pt x="2181" y="3159"/>
                  </a:cubicBezTo>
                  <a:cubicBezTo>
                    <a:pt x="2190" y="3160"/>
                    <a:pt x="2199" y="3160"/>
                    <a:pt x="2207" y="3160"/>
                  </a:cubicBezTo>
                  <a:cubicBezTo>
                    <a:pt x="2359" y="3160"/>
                    <a:pt x="2480" y="3046"/>
                    <a:pt x="2494" y="2905"/>
                  </a:cubicBezTo>
                  <a:cubicBezTo>
                    <a:pt x="2599" y="1845"/>
                    <a:pt x="3300" y="933"/>
                    <a:pt x="4286" y="531"/>
                  </a:cubicBezTo>
                  <a:cubicBezTo>
                    <a:pt x="4435" y="471"/>
                    <a:pt x="4495" y="306"/>
                    <a:pt x="4451" y="172"/>
                  </a:cubicBezTo>
                  <a:cubicBezTo>
                    <a:pt x="4406" y="62"/>
                    <a:pt x="4304" y="0"/>
                    <a:pt x="4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9"/>
            <p:cNvSpPr/>
            <p:nvPr/>
          </p:nvSpPr>
          <p:spPr>
            <a:xfrm>
              <a:off x="7917601" y="2806328"/>
              <a:ext cx="15706" cy="14053"/>
            </a:xfrm>
            <a:custGeom>
              <a:rect b="b" l="l" r="r" t="t"/>
              <a:pathLst>
                <a:path extrusionOk="0" h="561" w="627">
                  <a:moveTo>
                    <a:pt x="298" y="1"/>
                  </a:moveTo>
                  <a:cubicBezTo>
                    <a:pt x="194" y="16"/>
                    <a:pt x="88" y="90"/>
                    <a:pt x="59" y="210"/>
                  </a:cubicBezTo>
                  <a:cubicBezTo>
                    <a:pt x="0" y="399"/>
                    <a:pt x="156" y="560"/>
                    <a:pt x="327" y="560"/>
                  </a:cubicBezTo>
                  <a:cubicBezTo>
                    <a:pt x="372" y="560"/>
                    <a:pt x="419" y="549"/>
                    <a:pt x="462" y="524"/>
                  </a:cubicBezTo>
                  <a:cubicBezTo>
                    <a:pt x="582" y="449"/>
                    <a:pt x="626" y="299"/>
                    <a:pt x="582" y="180"/>
                  </a:cubicBezTo>
                  <a:cubicBezTo>
                    <a:pt x="536" y="60"/>
                    <a:pt x="417" y="1"/>
                    <a:pt x="2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9"/>
            <p:cNvSpPr/>
            <p:nvPr/>
          </p:nvSpPr>
          <p:spPr>
            <a:xfrm>
              <a:off x="7917951" y="2759760"/>
              <a:ext cx="15356" cy="13853"/>
            </a:xfrm>
            <a:custGeom>
              <a:rect b="b" l="l" r="r" t="t"/>
              <a:pathLst>
                <a:path extrusionOk="0" h="553" w="613">
                  <a:moveTo>
                    <a:pt x="317" y="1"/>
                  </a:moveTo>
                  <a:cubicBezTo>
                    <a:pt x="281" y="1"/>
                    <a:pt x="244" y="8"/>
                    <a:pt x="209" y="24"/>
                  </a:cubicBezTo>
                  <a:cubicBezTo>
                    <a:pt x="60" y="83"/>
                    <a:pt x="0" y="247"/>
                    <a:pt x="60" y="382"/>
                  </a:cubicBezTo>
                  <a:cubicBezTo>
                    <a:pt x="94" y="484"/>
                    <a:pt x="198" y="552"/>
                    <a:pt x="311" y="552"/>
                  </a:cubicBezTo>
                  <a:cubicBezTo>
                    <a:pt x="347" y="552"/>
                    <a:pt x="383" y="545"/>
                    <a:pt x="419" y="531"/>
                  </a:cubicBezTo>
                  <a:cubicBezTo>
                    <a:pt x="552" y="472"/>
                    <a:pt x="612" y="307"/>
                    <a:pt x="568" y="173"/>
                  </a:cubicBezTo>
                  <a:cubicBezTo>
                    <a:pt x="524" y="62"/>
                    <a:pt x="421"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9"/>
            <p:cNvSpPr/>
            <p:nvPr/>
          </p:nvSpPr>
          <p:spPr>
            <a:xfrm>
              <a:off x="7949740" y="2623789"/>
              <a:ext cx="14629" cy="13803"/>
            </a:xfrm>
            <a:custGeom>
              <a:rect b="b" l="l" r="r" t="t"/>
              <a:pathLst>
                <a:path extrusionOk="0" h="551" w="584">
                  <a:moveTo>
                    <a:pt x="287" y="1"/>
                  </a:moveTo>
                  <a:cubicBezTo>
                    <a:pt x="260" y="1"/>
                    <a:pt x="234" y="6"/>
                    <a:pt x="209" y="16"/>
                  </a:cubicBezTo>
                  <a:cubicBezTo>
                    <a:pt x="90" y="46"/>
                    <a:pt x="0" y="150"/>
                    <a:pt x="0" y="285"/>
                  </a:cubicBezTo>
                  <a:cubicBezTo>
                    <a:pt x="0" y="444"/>
                    <a:pt x="140" y="550"/>
                    <a:pt x="281" y="550"/>
                  </a:cubicBezTo>
                  <a:cubicBezTo>
                    <a:pt x="352" y="550"/>
                    <a:pt x="423" y="524"/>
                    <a:pt x="478" y="464"/>
                  </a:cubicBezTo>
                  <a:cubicBezTo>
                    <a:pt x="568" y="375"/>
                    <a:pt x="583" y="225"/>
                    <a:pt x="508" y="120"/>
                  </a:cubicBezTo>
                  <a:cubicBezTo>
                    <a:pt x="462" y="52"/>
                    <a:pt x="373" y="1"/>
                    <a:pt x="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9"/>
            <p:cNvSpPr/>
            <p:nvPr/>
          </p:nvSpPr>
          <p:spPr>
            <a:xfrm>
              <a:off x="7915321" y="2857856"/>
              <a:ext cx="45666" cy="119463"/>
            </a:xfrm>
            <a:custGeom>
              <a:rect b="b" l="l" r="r" t="t"/>
              <a:pathLst>
                <a:path extrusionOk="0" h="4769" w="1823">
                  <a:moveTo>
                    <a:pt x="912" y="1"/>
                  </a:moveTo>
                  <a:cubicBezTo>
                    <a:pt x="841" y="1"/>
                    <a:pt x="770" y="27"/>
                    <a:pt x="717" y="80"/>
                  </a:cubicBezTo>
                  <a:lnTo>
                    <a:pt x="105" y="691"/>
                  </a:lnTo>
                  <a:cubicBezTo>
                    <a:pt x="0" y="811"/>
                    <a:pt x="0" y="976"/>
                    <a:pt x="105" y="1079"/>
                  </a:cubicBezTo>
                  <a:cubicBezTo>
                    <a:pt x="157" y="1139"/>
                    <a:pt x="228" y="1169"/>
                    <a:pt x="299" y="1169"/>
                  </a:cubicBezTo>
                  <a:cubicBezTo>
                    <a:pt x="370" y="1169"/>
                    <a:pt x="441" y="1139"/>
                    <a:pt x="494" y="1079"/>
                  </a:cubicBezTo>
                  <a:lnTo>
                    <a:pt x="627" y="946"/>
                  </a:lnTo>
                  <a:lnTo>
                    <a:pt x="627" y="4500"/>
                  </a:lnTo>
                  <a:cubicBezTo>
                    <a:pt x="627" y="4649"/>
                    <a:pt x="762" y="4768"/>
                    <a:pt x="912" y="4768"/>
                  </a:cubicBezTo>
                  <a:cubicBezTo>
                    <a:pt x="1061" y="4768"/>
                    <a:pt x="1181" y="4649"/>
                    <a:pt x="1181" y="4500"/>
                  </a:cubicBezTo>
                  <a:lnTo>
                    <a:pt x="1181" y="946"/>
                  </a:lnTo>
                  <a:lnTo>
                    <a:pt x="1330" y="1079"/>
                  </a:lnTo>
                  <a:cubicBezTo>
                    <a:pt x="1382" y="1139"/>
                    <a:pt x="1453" y="1169"/>
                    <a:pt x="1524" y="1169"/>
                  </a:cubicBezTo>
                  <a:cubicBezTo>
                    <a:pt x="1594" y="1169"/>
                    <a:pt x="1666" y="1139"/>
                    <a:pt x="1718" y="1079"/>
                  </a:cubicBezTo>
                  <a:cubicBezTo>
                    <a:pt x="1822" y="976"/>
                    <a:pt x="1822" y="811"/>
                    <a:pt x="1718" y="691"/>
                  </a:cubicBezTo>
                  <a:lnTo>
                    <a:pt x="1105" y="80"/>
                  </a:lnTo>
                  <a:cubicBezTo>
                    <a:pt x="1053" y="27"/>
                    <a:pt x="983" y="1"/>
                    <a:pt x="9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9"/>
            <p:cNvSpPr/>
            <p:nvPr/>
          </p:nvSpPr>
          <p:spPr>
            <a:xfrm>
              <a:off x="7975166" y="2857956"/>
              <a:ext cx="46042" cy="119438"/>
            </a:xfrm>
            <a:custGeom>
              <a:rect b="b" l="l" r="r" t="t"/>
              <a:pathLst>
                <a:path extrusionOk="0" h="4768" w="1838">
                  <a:moveTo>
                    <a:pt x="926" y="0"/>
                  </a:moveTo>
                  <a:cubicBezTo>
                    <a:pt x="763" y="0"/>
                    <a:pt x="643" y="120"/>
                    <a:pt x="643" y="269"/>
                  </a:cubicBezTo>
                  <a:lnTo>
                    <a:pt x="643" y="3823"/>
                  </a:lnTo>
                  <a:lnTo>
                    <a:pt x="508" y="3689"/>
                  </a:lnTo>
                  <a:cubicBezTo>
                    <a:pt x="448" y="3630"/>
                    <a:pt x="378" y="3600"/>
                    <a:pt x="309" y="3600"/>
                  </a:cubicBezTo>
                  <a:cubicBezTo>
                    <a:pt x="240" y="3600"/>
                    <a:pt x="173" y="3630"/>
                    <a:pt x="120" y="3689"/>
                  </a:cubicBezTo>
                  <a:cubicBezTo>
                    <a:pt x="1" y="3793"/>
                    <a:pt x="1" y="3958"/>
                    <a:pt x="120" y="4077"/>
                  </a:cubicBezTo>
                  <a:lnTo>
                    <a:pt x="733" y="4689"/>
                  </a:lnTo>
                  <a:cubicBezTo>
                    <a:pt x="785" y="4742"/>
                    <a:pt x="856" y="4768"/>
                    <a:pt x="926" y="4768"/>
                  </a:cubicBezTo>
                  <a:cubicBezTo>
                    <a:pt x="997" y="4768"/>
                    <a:pt x="1068" y="4742"/>
                    <a:pt x="1121" y="4689"/>
                  </a:cubicBezTo>
                  <a:lnTo>
                    <a:pt x="1733" y="4077"/>
                  </a:lnTo>
                  <a:cubicBezTo>
                    <a:pt x="1838" y="3958"/>
                    <a:pt x="1838" y="3793"/>
                    <a:pt x="1733" y="3689"/>
                  </a:cubicBezTo>
                  <a:cubicBezTo>
                    <a:pt x="1673" y="3630"/>
                    <a:pt x="1602" y="3600"/>
                    <a:pt x="1531" y="3600"/>
                  </a:cubicBezTo>
                  <a:cubicBezTo>
                    <a:pt x="1461" y="3600"/>
                    <a:pt x="1390" y="3630"/>
                    <a:pt x="1330" y="3689"/>
                  </a:cubicBezTo>
                  <a:lnTo>
                    <a:pt x="1195" y="3823"/>
                  </a:lnTo>
                  <a:lnTo>
                    <a:pt x="1195" y="269"/>
                  </a:lnTo>
                  <a:cubicBezTo>
                    <a:pt x="1195" y="120"/>
                    <a:pt x="1076" y="0"/>
                    <a:pt x="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49"/>
          <p:cNvGrpSpPr/>
          <p:nvPr/>
        </p:nvGrpSpPr>
        <p:grpSpPr>
          <a:xfrm>
            <a:off x="1745231" y="3168376"/>
            <a:ext cx="353506" cy="353180"/>
            <a:chOff x="1745231" y="3168376"/>
            <a:chExt cx="353506" cy="353180"/>
          </a:xfrm>
        </p:grpSpPr>
        <p:sp>
          <p:nvSpPr>
            <p:cNvPr id="1009" name="Google Shape;1009;p49"/>
            <p:cNvSpPr/>
            <p:nvPr/>
          </p:nvSpPr>
          <p:spPr>
            <a:xfrm>
              <a:off x="1745231" y="3172960"/>
              <a:ext cx="353506" cy="348596"/>
            </a:xfrm>
            <a:custGeom>
              <a:rect b="b" l="l" r="r" t="t"/>
              <a:pathLst>
                <a:path extrusionOk="0" h="13916" w="14112">
                  <a:moveTo>
                    <a:pt x="9498" y="4956"/>
                  </a:moveTo>
                  <a:cubicBezTo>
                    <a:pt x="10484" y="4956"/>
                    <a:pt x="11274" y="5748"/>
                    <a:pt x="11274" y="6718"/>
                  </a:cubicBezTo>
                  <a:lnTo>
                    <a:pt x="11274" y="11601"/>
                  </a:lnTo>
                  <a:cubicBezTo>
                    <a:pt x="11274" y="12587"/>
                    <a:pt x="10484" y="13378"/>
                    <a:pt x="9498" y="13378"/>
                  </a:cubicBezTo>
                  <a:lnTo>
                    <a:pt x="4614" y="13378"/>
                  </a:lnTo>
                  <a:cubicBezTo>
                    <a:pt x="3644" y="13378"/>
                    <a:pt x="2852" y="12587"/>
                    <a:pt x="2852" y="11601"/>
                  </a:cubicBezTo>
                  <a:lnTo>
                    <a:pt x="2852" y="6718"/>
                  </a:lnTo>
                  <a:cubicBezTo>
                    <a:pt x="2852" y="5748"/>
                    <a:pt x="3644" y="4956"/>
                    <a:pt x="4614" y="4956"/>
                  </a:cubicBezTo>
                  <a:close/>
                  <a:moveTo>
                    <a:pt x="5434" y="1"/>
                  </a:moveTo>
                  <a:cubicBezTo>
                    <a:pt x="5405" y="1"/>
                    <a:pt x="5376" y="5"/>
                    <a:pt x="5347" y="14"/>
                  </a:cubicBezTo>
                  <a:cubicBezTo>
                    <a:pt x="3838" y="492"/>
                    <a:pt x="2719" y="1776"/>
                    <a:pt x="2464" y="3329"/>
                  </a:cubicBezTo>
                  <a:cubicBezTo>
                    <a:pt x="1106" y="3343"/>
                    <a:pt x="1" y="4448"/>
                    <a:pt x="1" y="5808"/>
                  </a:cubicBezTo>
                  <a:cubicBezTo>
                    <a:pt x="1" y="7106"/>
                    <a:pt x="1016" y="8181"/>
                    <a:pt x="2301" y="8271"/>
                  </a:cubicBezTo>
                  <a:lnTo>
                    <a:pt x="2301" y="11601"/>
                  </a:lnTo>
                  <a:cubicBezTo>
                    <a:pt x="2301" y="12886"/>
                    <a:pt x="3346" y="13915"/>
                    <a:pt x="4614" y="13915"/>
                  </a:cubicBezTo>
                  <a:lnTo>
                    <a:pt x="9498" y="13915"/>
                  </a:lnTo>
                  <a:cubicBezTo>
                    <a:pt x="10782" y="13915"/>
                    <a:pt x="11812" y="12886"/>
                    <a:pt x="11812" y="11601"/>
                  </a:cubicBezTo>
                  <a:lnTo>
                    <a:pt x="11812" y="8137"/>
                  </a:lnTo>
                  <a:cubicBezTo>
                    <a:pt x="12425" y="7958"/>
                    <a:pt x="12977" y="7584"/>
                    <a:pt x="13395" y="7092"/>
                  </a:cubicBezTo>
                  <a:cubicBezTo>
                    <a:pt x="13858" y="6509"/>
                    <a:pt x="14111" y="5808"/>
                    <a:pt x="14111" y="5091"/>
                  </a:cubicBezTo>
                  <a:cubicBezTo>
                    <a:pt x="14111" y="4269"/>
                    <a:pt x="13769" y="3448"/>
                    <a:pt x="13171" y="2851"/>
                  </a:cubicBezTo>
                  <a:cubicBezTo>
                    <a:pt x="12559" y="2238"/>
                    <a:pt x="11752" y="1895"/>
                    <a:pt x="10931" y="1895"/>
                  </a:cubicBezTo>
                  <a:cubicBezTo>
                    <a:pt x="10722" y="1895"/>
                    <a:pt x="10513" y="1910"/>
                    <a:pt x="10304" y="1955"/>
                  </a:cubicBezTo>
                  <a:cubicBezTo>
                    <a:pt x="9781" y="1029"/>
                    <a:pt x="8915" y="327"/>
                    <a:pt x="7915" y="14"/>
                  </a:cubicBezTo>
                  <a:cubicBezTo>
                    <a:pt x="7886" y="5"/>
                    <a:pt x="7857" y="1"/>
                    <a:pt x="7828" y="1"/>
                  </a:cubicBezTo>
                  <a:cubicBezTo>
                    <a:pt x="7711" y="1"/>
                    <a:pt x="7608" y="73"/>
                    <a:pt x="7571" y="193"/>
                  </a:cubicBezTo>
                  <a:cubicBezTo>
                    <a:pt x="7511" y="342"/>
                    <a:pt x="7601" y="492"/>
                    <a:pt x="7750" y="536"/>
                  </a:cubicBezTo>
                  <a:cubicBezTo>
                    <a:pt x="8676" y="835"/>
                    <a:pt x="9468" y="1507"/>
                    <a:pt x="9916" y="2403"/>
                  </a:cubicBezTo>
                  <a:cubicBezTo>
                    <a:pt x="9965" y="2489"/>
                    <a:pt x="10065" y="2545"/>
                    <a:pt x="10166" y="2545"/>
                  </a:cubicBezTo>
                  <a:cubicBezTo>
                    <a:pt x="10187" y="2545"/>
                    <a:pt x="10208" y="2542"/>
                    <a:pt x="10229" y="2537"/>
                  </a:cubicBezTo>
                  <a:cubicBezTo>
                    <a:pt x="10468" y="2477"/>
                    <a:pt x="10693" y="2447"/>
                    <a:pt x="10931" y="2447"/>
                  </a:cubicBezTo>
                  <a:cubicBezTo>
                    <a:pt x="11603" y="2447"/>
                    <a:pt x="12275" y="2732"/>
                    <a:pt x="12783" y="3239"/>
                  </a:cubicBezTo>
                  <a:cubicBezTo>
                    <a:pt x="13275" y="3731"/>
                    <a:pt x="13560" y="4404"/>
                    <a:pt x="13560" y="5091"/>
                  </a:cubicBezTo>
                  <a:cubicBezTo>
                    <a:pt x="13560" y="5673"/>
                    <a:pt x="13351" y="6270"/>
                    <a:pt x="12962" y="6733"/>
                  </a:cubicBezTo>
                  <a:cubicBezTo>
                    <a:pt x="12664" y="7106"/>
                    <a:pt x="12260" y="7391"/>
                    <a:pt x="11812" y="7554"/>
                  </a:cubicBezTo>
                  <a:lnTo>
                    <a:pt x="11812" y="6718"/>
                  </a:lnTo>
                  <a:cubicBezTo>
                    <a:pt x="11812" y="5449"/>
                    <a:pt x="10782" y="4404"/>
                    <a:pt x="9498" y="4404"/>
                  </a:cubicBezTo>
                  <a:lnTo>
                    <a:pt x="4614" y="4404"/>
                  </a:lnTo>
                  <a:cubicBezTo>
                    <a:pt x="3346" y="4404"/>
                    <a:pt x="2301" y="5449"/>
                    <a:pt x="2301" y="6718"/>
                  </a:cubicBezTo>
                  <a:lnTo>
                    <a:pt x="2301" y="7719"/>
                  </a:lnTo>
                  <a:cubicBezTo>
                    <a:pt x="1329" y="7629"/>
                    <a:pt x="553" y="6808"/>
                    <a:pt x="553" y="5808"/>
                  </a:cubicBezTo>
                  <a:cubicBezTo>
                    <a:pt x="553" y="4747"/>
                    <a:pt x="1419" y="3881"/>
                    <a:pt x="2480" y="3881"/>
                  </a:cubicBezTo>
                  <a:cubicBezTo>
                    <a:pt x="2539" y="3881"/>
                    <a:pt x="2599" y="3881"/>
                    <a:pt x="2673" y="3896"/>
                  </a:cubicBezTo>
                  <a:cubicBezTo>
                    <a:pt x="2823" y="3896"/>
                    <a:pt x="2958" y="3791"/>
                    <a:pt x="2972" y="3642"/>
                  </a:cubicBezTo>
                  <a:cubicBezTo>
                    <a:pt x="3121" y="2194"/>
                    <a:pt x="4122" y="970"/>
                    <a:pt x="5510" y="536"/>
                  </a:cubicBezTo>
                  <a:cubicBezTo>
                    <a:pt x="5660" y="492"/>
                    <a:pt x="5749" y="327"/>
                    <a:pt x="5705" y="193"/>
                  </a:cubicBezTo>
                  <a:cubicBezTo>
                    <a:pt x="5657" y="73"/>
                    <a:pt x="5551" y="1"/>
                    <a:pt x="5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9"/>
            <p:cNvSpPr/>
            <p:nvPr/>
          </p:nvSpPr>
          <p:spPr>
            <a:xfrm>
              <a:off x="1830526" y="3310960"/>
              <a:ext cx="55386" cy="55386"/>
            </a:xfrm>
            <a:custGeom>
              <a:rect b="b" l="l" r="r" t="t"/>
              <a:pathLst>
                <a:path extrusionOk="0" h="2211" w="2211">
                  <a:moveTo>
                    <a:pt x="1209" y="0"/>
                  </a:moveTo>
                  <a:cubicBezTo>
                    <a:pt x="552" y="0"/>
                    <a:pt x="1" y="552"/>
                    <a:pt x="1" y="1209"/>
                  </a:cubicBezTo>
                  <a:lnTo>
                    <a:pt x="1" y="1941"/>
                  </a:lnTo>
                  <a:cubicBezTo>
                    <a:pt x="1" y="2091"/>
                    <a:pt x="120" y="2210"/>
                    <a:pt x="284" y="2210"/>
                  </a:cubicBezTo>
                  <a:cubicBezTo>
                    <a:pt x="433" y="2210"/>
                    <a:pt x="552" y="2091"/>
                    <a:pt x="552" y="1941"/>
                  </a:cubicBezTo>
                  <a:lnTo>
                    <a:pt x="552" y="1209"/>
                  </a:lnTo>
                  <a:cubicBezTo>
                    <a:pt x="552" y="851"/>
                    <a:pt x="851" y="552"/>
                    <a:pt x="1209" y="552"/>
                  </a:cubicBezTo>
                  <a:lnTo>
                    <a:pt x="1942" y="552"/>
                  </a:lnTo>
                  <a:cubicBezTo>
                    <a:pt x="2091" y="552"/>
                    <a:pt x="2211" y="432"/>
                    <a:pt x="2211" y="283"/>
                  </a:cubicBezTo>
                  <a:cubicBezTo>
                    <a:pt x="2211" y="119"/>
                    <a:pt x="2091" y="0"/>
                    <a:pt x="19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9"/>
            <p:cNvSpPr/>
            <p:nvPr/>
          </p:nvSpPr>
          <p:spPr>
            <a:xfrm>
              <a:off x="1830526" y="3438866"/>
              <a:ext cx="55386" cy="55386"/>
            </a:xfrm>
            <a:custGeom>
              <a:rect b="b" l="l" r="r" t="t"/>
              <a:pathLst>
                <a:path extrusionOk="0" h="2211" w="2211">
                  <a:moveTo>
                    <a:pt x="284" y="1"/>
                  </a:moveTo>
                  <a:cubicBezTo>
                    <a:pt x="120" y="1"/>
                    <a:pt x="1" y="120"/>
                    <a:pt x="1" y="270"/>
                  </a:cubicBezTo>
                  <a:lnTo>
                    <a:pt x="1" y="986"/>
                  </a:lnTo>
                  <a:cubicBezTo>
                    <a:pt x="1" y="1658"/>
                    <a:pt x="552" y="2211"/>
                    <a:pt x="1209" y="2211"/>
                  </a:cubicBezTo>
                  <a:lnTo>
                    <a:pt x="1942" y="2211"/>
                  </a:lnTo>
                  <a:cubicBezTo>
                    <a:pt x="2091" y="2211"/>
                    <a:pt x="2211" y="2076"/>
                    <a:pt x="2211" y="1927"/>
                  </a:cubicBezTo>
                  <a:cubicBezTo>
                    <a:pt x="2211" y="1777"/>
                    <a:pt x="2091" y="1658"/>
                    <a:pt x="1942" y="1658"/>
                  </a:cubicBezTo>
                  <a:lnTo>
                    <a:pt x="1209" y="1658"/>
                  </a:lnTo>
                  <a:cubicBezTo>
                    <a:pt x="851" y="1658"/>
                    <a:pt x="552" y="1359"/>
                    <a:pt x="552" y="986"/>
                  </a:cubicBezTo>
                  <a:lnTo>
                    <a:pt x="552" y="270"/>
                  </a:lnTo>
                  <a:cubicBezTo>
                    <a:pt x="552" y="120"/>
                    <a:pt x="433" y="1"/>
                    <a:pt x="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9"/>
            <p:cNvSpPr/>
            <p:nvPr/>
          </p:nvSpPr>
          <p:spPr>
            <a:xfrm>
              <a:off x="1958456" y="3310960"/>
              <a:ext cx="55386" cy="55386"/>
            </a:xfrm>
            <a:custGeom>
              <a:rect b="b" l="l" r="r" t="t"/>
              <a:pathLst>
                <a:path extrusionOk="0" h="2211" w="2211">
                  <a:moveTo>
                    <a:pt x="269" y="0"/>
                  </a:moveTo>
                  <a:cubicBezTo>
                    <a:pt x="120" y="0"/>
                    <a:pt x="0" y="119"/>
                    <a:pt x="0" y="283"/>
                  </a:cubicBezTo>
                  <a:cubicBezTo>
                    <a:pt x="0" y="432"/>
                    <a:pt x="120" y="552"/>
                    <a:pt x="269" y="552"/>
                  </a:cubicBezTo>
                  <a:lnTo>
                    <a:pt x="986" y="552"/>
                  </a:lnTo>
                  <a:cubicBezTo>
                    <a:pt x="1359" y="552"/>
                    <a:pt x="1657" y="851"/>
                    <a:pt x="1657" y="1209"/>
                  </a:cubicBezTo>
                  <a:lnTo>
                    <a:pt x="1657" y="1941"/>
                  </a:lnTo>
                  <a:cubicBezTo>
                    <a:pt x="1657" y="2091"/>
                    <a:pt x="1777" y="2210"/>
                    <a:pt x="1926" y="2210"/>
                  </a:cubicBezTo>
                  <a:cubicBezTo>
                    <a:pt x="2075" y="2210"/>
                    <a:pt x="2210" y="2091"/>
                    <a:pt x="2210" y="1941"/>
                  </a:cubicBezTo>
                  <a:lnTo>
                    <a:pt x="2210" y="1209"/>
                  </a:lnTo>
                  <a:cubicBezTo>
                    <a:pt x="2210" y="552"/>
                    <a:pt x="1657" y="0"/>
                    <a:pt x="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9"/>
            <p:cNvSpPr/>
            <p:nvPr/>
          </p:nvSpPr>
          <p:spPr>
            <a:xfrm>
              <a:off x="1958456" y="3438866"/>
              <a:ext cx="55386" cy="55386"/>
            </a:xfrm>
            <a:custGeom>
              <a:rect b="b" l="l" r="r" t="t"/>
              <a:pathLst>
                <a:path extrusionOk="0" h="2211" w="2211">
                  <a:moveTo>
                    <a:pt x="1926" y="1"/>
                  </a:moveTo>
                  <a:cubicBezTo>
                    <a:pt x="1777" y="1"/>
                    <a:pt x="1657" y="120"/>
                    <a:pt x="1657" y="270"/>
                  </a:cubicBezTo>
                  <a:lnTo>
                    <a:pt x="1657" y="986"/>
                  </a:lnTo>
                  <a:cubicBezTo>
                    <a:pt x="1657" y="1359"/>
                    <a:pt x="1359" y="1658"/>
                    <a:pt x="986" y="1658"/>
                  </a:cubicBezTo>
                  <a:lnTo>
                    <a:pt x="269" y="1658"/>
                  </a:lnTo>
                  <a:cubicBezTo>
                    <a:pt x="120" y="1658"/>
                    <a:pt x="0" y="1777"/>
                    <a:pt x="0" y="1927"/>
                  </a:cubicBezTo>
                  <a:cubicBezTo>
                    <a:pt x="0" y="2076"/>
                    <a:pt x="120" y="2211"/>
                    <a:pt x="269" y="2211"/>
                  </a:cubicBezTo>
                  <a:lnTo>
                    <a:pt x="986" y="2211"/>
                  </a:lnTo>
                  <a:cubicBezTo>
                    <a:pt x="1657" y="2211"/>
                    <a:pt x="2210" y="1658"/>
                    <a:pt x="2210" y="986"/>
                  </a:cubicBezTo>
                  <a:lnTo>
                    <a:pt x="2210" y="270"/>
                  </a:lnTo>
                  <a:cubicBezTo>
                    <a:pt x="2210" y="120"/>
                    <a:pt x="2075" y="1"/>
                    <a:pt x="19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9"/>
            <p:cNvSpPr/>
            <p:nvPr/>
          </p:nvSpPr>
          <p:spPr>
            <a:xfrm>
              <a:off x="1903847" y="3168376"/>
              <a:ext cx="16633" cy="13677"/>
            </a:xfrm>
            <a:custGeom>
              <a:rect b="b" l="l" r="r" t="t"/>
              <a:pathLst>
                <a:path extrusionOk="0" h="546" w="664">
                  <a:moveTo>
                    <a:pt x="302" y="0"/>
                  </a:moveTo>
                  <a:cubicBezTo>
                    <a:pt x="292" y="0"/>
                    <a:pt x="280" y="1"/>
                    <a:pt x="269" y="2"/>
                  </a:cubicBezTo>
                  <a:cubicBezTo>
                    <a:pt x="150" y="18"/>
                    <a:pt x="44" y="107"/>
                    <a:pt x="30" y="211"/>
                  </a:cubicBezTo>
                  <a:cubicBezTo>
                    <a:pt x="0" y="331"/>
                    <a:pt x="60" y="450"/>
                    <a:pt x="150" y="510"/>
                  </a:cubicBezTo>
                  <a:cubicBezTo>
                    <a:pt x="191" y="534"/>
                    <a:pt x="240" y="546"/>
                    <a:pt x="290" y="546"/>
                  </a:cubicBezTo>
                  <a:cubicBezTo>
                    <a:pt x="364" y="546"/>
                    <a:pt x="439" y="519"/>
                    <a:pt x="492" y="466"/>
                  </a:cubicBezTo>
                  <a:cubicBezTo>
                    <a:pt x="664" y="295"/>
                    <a:pt x="535" y="0"/>
                    <a:pt x="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9"/>
            <p:cNvSpPr/>
            <p:nvPr/>
          </p:nvSpPr>
          <p:spPr>
            <a:xfrm>
              <a:off x="1830526" y="3337889"/>
              <a:ext cx="183316" cy="124198"/>
            </a:xfrm>
            <a:custGeom>
              <a:rect b="b" l="l" r="r" t="t"/>
              <a:pathLst>
                <a:path extrusionOk="0" h="4958" w="7318">
                  <a:moveTo>
                    <a:pt x="3644" y="1643"/>
                  </a:moveTo>
                  <a:cubicBezTo>
                    <a:pt x="3778" y="1643"/>
                    <a:pt x="3883" y="1747"/>
                    <a:pt x="3883" y="1882"/>
                  </a:cubicBezTo>
                  <a:lnTo>
                    <a:pt x="3883" y="2300"/>
                  </a:lnTo>
                  <a:lnTo>
                    <a:pt x="3390" y="2300"/>
                  </a:lnTo>
                  <a:lnTo>
                    <a:pt x="3390" y="1882"/>
                  </a:lnTo>
                  <a:cubicBezTo>
                    <a:pt x="3390" y="1747"/>
                    <a:pt x="3509" y="1643"/>
                    <a:pt x="3644" y="1643"/>
                  </a:cubicBezTo>
                  <a:close/>
                  <a:moveTo>
                    <a:pt x="4943" y="2852"/>
                  </a:moveTo>
                  <a:lnTo>
                    <a:pt x="4943" y="3106"/>
                  </a:lnTo>
                  <a:cubicBezTo>
                    <a:pt x="4943" y="3240"/>
                    <a:pt x="4839" y="3359"/>
                    <a:pt x="4704" y="3359"/>
                  </a:cubicBezTo>
                  <a:lnTo>
                    <a:pt x="4689" y="3359"/>
                  </a:lnTo>
                  <a:cubicBezTo>
                    <a:pt x="4554" y="3359"/>
                    <a:pt x="4435" y="3240"/>
                    <a:pt x="4435" y="3106"/>
                  </a:cubicBezTo>
                  <a:lnTo>
                    <a:pt x="4435" y="2852"/>
                  </a:lnTo>
                  <a:close/>
                  <a:moveTo>
                    <a:pt x="3644" y="0"/>
                  </a:moveTo>
                  <a:cubicBezTo>
                    <a:pt x="3136" y="0"/>
                    <a:pt x="2629" y="224"/>
                    <a:pt x="2285" y="597"/>
                  </a:cubicBezTo>
                  <a:cubicBezTo>
                    <a:pt x="2181" y="701"/>
                    <a:pt x="2181" y="881"/>
                    <a:pt x="2300" y="986"/>
                  </a:cubicBezTo>
                  <a:cubicBezTo>
                    <a:pt x="2348" y="1034"/>
                    <a:pt x="2413" y="1057"/>
                    <a:pt x="2479" y="1057"/>
                  </a:cubicBezTo>
                  <a:cubicBezTo>
                    <a:pt x="2555" y="1057"/>
                    <a:pt x="2632" y="1026"/>
                    <a:pt x="2688" y="970"/>
                  </a:cubicBezTo>
                  <a:cubicBezTo>
                    <a:pt x="2942" y="701"/>
                    <a:pt x="3270" y="552"/>
                    <a:pt x="3644" y="552"/>
                  </a:cubicBezTo>
                  <a:cubicBezTo>
                    <a:pt x="4361" y="552"/>
                    <a:pt x="4943" y="1135"/>
                    <a:pt x="4943" y="1866"/>
                  </a:cubicBezTo>
                  <a:lnTo>
                    <a:pt x="4943" y="2300"/>
                  </a:lnTo>
                  <a:lnTo>
                    <a:pt x="4435" y="2300"/>
                  </a:lnTo>
                  <a:lnTo>
                    <a:pt x="4435" y="1882"/>
                  </a:lnTo>
                  <a:cubicBezTo>
                    <a:pt x="4435" y="1448"/>
                    <a:pt x="4076" y="1090"/>
                    <a:pt x="3644" y="1090"/>
                  </a:cubicBezTo>
                  <a:cubicBezTo>
                    <a:pt x="3196" y="1090"/>
                    <a:pt x="2838" y="1448"/>
                    <a:pt x="2838" y="1882"/>
                  </a:cubicBezTo>
                  <a:lnTo>
                    <a:pt x="2838" y="2300"/>
                  </a:lnTo>
                  <a:lnTo>
                    <a:pt x="2330" y="2300"/>
                  </a:lnTo>
                  <a:lnTo>
                    <a:pt x="2330" y="1866"/>
                  </a:lnTo>
                  <a:cubicBezTo>
                    <a:pt x="2330" y="1702"/>
                    <a:pt x="2211" y="1583"/>
                    <a:pt x="2061" y="1583"/>
                  </a:cubicBezTo>
                  <a:cubicBezTo>
                    <a:pt x="1912" y="1583"/>
                    <a:pt x="1777" y="1702"/>
                    <a:pt x="1777" y="1866"/>
                  </a:cubicBezTo>
                  <a:lnTo>
                    <a:pt x="1777" y="2300"/>
                  </a:lnTo>
                  <a:lnTo>
                    <a:pt x="284" y="2300"/>
                  </a:lnTo>
                  <a:cubicBezTo>
                    <a:pt x="120" y="2300"/>
                    <a:pt x="1" y="2434"/>
                    <a:pt x="1" y="2583"/>
                  </a:cubicBezTo>
                  <a:cubicBezTo>
                    <a:pt x="1" y="2732"/>
                    <a:pt x="120" y="2852"/>
                    <a:pt x="284" y="2852"/>
                  </a:cubicBezTo>
                  <a:lnTo>
                    <a:pt x="1777" y="2852"/>
                  </a:lnTo>
                  <a:lnTo>
                    <a:pt x="1777" y="3255"/>
                  </a:lnTo>
                  <a:cubicBezTo>
                    <a:pt x="1777" y="3807"/>
                    <a:pt x="1942" y="4345"/>
                    <a:pt x="2255" y="4793"/>
                  </a:cubicBezTo>
                  <a:cubicBezTo>
                    <a:pt x="2300" y="4868"/>
                    <a:pt x="2390" y="4912"/>
                    <a:pt x="2479" y="4912"/>
                  </a:cubicBezTo>
                  <a:cubicBezTo>
                    <a:pt x="2539" y="4912"/>
                    <a:pt x="2583" y="4898"/>
                    <a:pt x="2629" y="4868"/>
                  </a:cubicBezTo>
                  <a:cubicBezTo>
                    <a:pt x="2762" y="4779"/>
                    <a:pt x="2792" y="4614"/>
                    <a:pt x="2703" y="4494"/>
                  </a:cubicBezTo>
                  <a:cubicBezTo>
                    <a:pt x="2464" y="4121"/>
                    <a:pt x="2330" y="3703"/>
                    <a:pt x="2330" y="3255"/>
                  </a:cubicBezTo>
                  <a:lnTo>
                    <a:pt x="2330" y="2852"/>
                  </a:lnTo>
                  <a:lnTo>
                    <a:pt x="2838" y="2852"/>
                  </a:lnTo>
                  <a:lnTo>
                    <a:pt x="2838" y="3210"/>
                  </a:lnTo>
                  <a:cubicBezTo>
                    <a:pt x="2838" y="4166"/>
                    <a:pt x="3629" y="4958"/>
                    <a:pt x="4584" y="4958"/>
                  </a:cubicBezTo>
                  <a:lnTo>
                    <a:pt x="5241" y="4958"/>
                  </a:lnTo>
                  <a:cubicBezTo>
                    <a:pt x="5406" y="4958"/>
                    <a:pt x="5526" y="4823"/>
                    <a:pt x="5526" y="4673"/>
                  </a:cubicBezTo>
                  <a:cubicBezTo>
                    <a:pt x="5526" y="4524"/>
                    <a:pt x="5406" y="4405"/>
                    <a:pt x="5241" y="4405"/>
                  </a:cubicBezTo>
                  <a:lnTo>
                    <a:pt x="4584" y="4405"/>
                  </a:lnTo>
                  <a:cubicBezTo>
                    <a:pt x="3927" y="4405"/>
                    <a:pt x="3390" y="3867"/>
                    <a:pt x="3390" y="3210"/>
                  </a:cubicBezTo>
                  <a:lnTo>
                    <a:pt x="3390" y="2852"/>
                  </a:lnTo>
                  <a:lnTo>
                    <a:pt x="3883" y="2852"/>
                  </a:lnTo>
                  <a:lnTo>
                    <a:pt x="3883" y="3106"/>
                  </a:lnTo>
                  <a:cubicBezTo>
                    <a:pt x="3883" y="3539"/>
                    <a:pt x="4241" y="3897"/>
                    <a:pt x="4689" y="3897"/>
                  </a:cubicBezTo>
                  <a:lnTo>
                    <a:pt x="4704" y="3897"/>
                  </a:lnTo>
                  <a:cubicBezTo>
                    <a:pt x="5137" y="3897"/>
                    <a:pt x="5496" y="3539"/>
                    <a:pt x="5496" y="3106"/>
                  </a:cubicBezTo>
                  <a:lnTo>
                    <a:pt x="5496" y="2852"/>
                  </a:lnTo>
                  <a:lnTo>
                    <a:pt x="7033" y="2852"/>
                  </a:lnTo>
                  <a:cubicBezTo>
                    <a:pt x="7182" y="2852"/>
                    <a:pt x="7317" y="2732"/>
                    <a:pt x="7317" y="2583"/>
                  </a:cubicBezTo>
                  <a:cubicBezTo>
                    <a:pt x="7317" y="2434"/>
                    <a:pt x="7182" y="2300"/>
                    <a:pt x="7033" y="2300"/>
                  </a:cubicBezTo>
                  <a:lnTo>
                    <a:pt x="5496" y="2300"/>
                  </a:lnTo>
                  <a:lnTo>
                    <a:pt x="5496" y="1866"/>
                  </a:lnTo>
                  <a:cubicBezTo>
                    <a:pt x="5496" y="836"/>
                    <a:pt x="4659" y="0"/>
                    <a:pt x="36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9"/>
          <p:cNvGrpSpPr/>
          <p:nvPr/>
        </p:nvGrpSpPr>
        <p:grpSpPr>
          <a:xfrm>
            <a:off x="2536360" y="3177795"/>
            <a:ext cx="287298" cy="353481"/>
            <a:chOff x="2536360" y="3177795"/>
            <a:chExt cx="287298" cy="353481"/>
          </a:xfrm>
        </p:grpSpPr>
        <p:sp>
          <p:nvSpPr>
            <p:cNvPr id="1017" name="Google Shape;1017;p49"/>
            <p:cNvSpPr/>
            <p:nvPr/>
          </p:nvSpPr>
          <p:spPr>
            <a:xfrm>
              <a:off x="2536360" y="3177795"/>
              <a:ext cx="287298" cy="353481"/>
            </a:xfrm>
            <a:custGeom>
              <a:rect b="b" l="l" r="r" t="t"/>
              <a:pathLst>
                <a:path extrusionOk="0" h="14111" w="11469">
                  <a:moveTo>
                    <a:pt x="5392" y="552"/>
                  </a:moveTo>
                  <a:cubicBezTo>
                    <a:pt x="6497" y="552"/>
                    <a:pt x="7482" y="1165"/>
                    <a:pt x="7990" y="2150"/>
                  </a:cubicBezTo>
                  <a:cubicBezTo>
                    <a:pt x="8039" y="2249"/>
                    <a:pt x="8140" y="2307"/>
                    <a:pt x="8241" y="2307"/>
                  </a:cubicBezTo>
                  <a:cubicBezTo>
                    <a:pt x="8262" y="2307"/>
                    <a:pt x="8282" y="2305"/>
                    <a:pt x="8303" y="2300"/>
                  </a:cubicBezTo>
                  <a:cubicBezTo>
                    <a:pt x="8482" y="2240"/>
                    <a:pt x="8661" y="2224"/>
                    <a:pt x="8840" y="2224"/>
                  </a:cubicBezTo>
                  <a:cubicBezTo>
                    <a:pt x="9378" y="2224"/>
                    <a:pt x="9901" y="2449"/>
                    <a:pt x="10304" y="2837"/>
                  </a:cubicBezTo>
                  <a:cubicBezTo>
                    <a:pt x="10692" y="3240"/>
                    <a:pt x="10917" y="3748"/>
                    <a:pt x="10917" y="4301"/>
                  </a:cubicBezTo>
                  <a:cubicBezTo>
                    <a:pt x="10917" y="4823"/>
                    <a:pt x="10708" y="5330"/>
                    <a:pt x="10334" y="5719"/>
                  </a:cubicBezTo>
                  <a:cubicBezTo>
                    <a:pt x="9946" y="6122"/>
                    <a:pt x="9453" y="6346"/>
                    <a:pt x="8930" y="6361"/>
                  </a:cubicBezTo>
                  <a:lnTo>
                    <a:pt x="6690" y="6361"/>
                  </a:lnTo>
                  <a:lnTo>
                    <a:pt x="6019" y="5615"/>
                  </a:lnTo>
                  <a:cubicBezTo>
                    <a:pt x="5973" y="5555"/>
                    <a:pt x="5899" y="5525"/>
                    <a:pt x="5824" y="5525"/>
                  </a:cubicBezTo>
                  <a:cubicBezTo>
                    <a:pt x="5735" y="5525"/>
                    <a:pt x="5660" y="5555"/>
                    <a:pt x="5615" y="5615"/>
                  </a:cubicBezTo>
                  <a:lnTo>
                    <a:pt x="4944" y="6361"/>
                  </a:lnTo>
                  <a:lnTo>
                    <a:pt x="2047" y="6361"/>
                  </a:lnTo>
                  <a:cubicBezTo>
                    <a:pt x="1225" y="6361"/>
                    <a:pt x="554" y="5689"/>
                    <a:pt x="554" y="4868"/>
                  </a:cubicBezTo>
                  <a:cubicBezTo>
                    <a:pt x="554" y="4046"/>
                    <a:pt x="1225" y="3375"/>
                    <a:pt x="2047" y="3375"/>
                  </a:cubicBezTo>
                  <a:cubicBezTo>
                    <a:pt x="2091" y="3375"/>
                    <a:pt x="2136" y="3375"/>
                    <a:pt x="2196" y="3389"/>
                  </a:cubicBezTo>
                  <a:cubicBezTo>
                    <a:pt x="2205" y="3390"/>
                    <a:pt x="2214" y="3391"/>
                    <a:pt x="2222" y="3391"/>
                  </a:cubicBezTo>
                  <a:cubicBezTo>
                    <a:pt x="2361" y="3391"/>
                    <a:pt x="2480" y="3276"/>
                    <a:pt x="2495" y="3136"/>
                  </a:cubicBezTo>
                  <a:cubicBezTo>
                    <a:pt x="2658" y="1657"/>
                    <a:pt x="3898" y="552"/>
                    <a:pt x="5392" y="552"/>
                  </a:cubicBezTo>
                  <a:close/>
                  <a:moveTo>
                    <a:pt x="5824" y="6212"/>
                  </a:moveTo>
                  <a:lnTo>
                    <a:pt x="6975" y="7496"/>
                  </a:lnTo>
                  <a:lnTo>
                    <a:pt x="6571" y="7496"/>
                  </a:lnTo>
                  <a:cubicBezTo>
                    <a:pt x="6421" y="7496"/>
                    <a:pt x="6302" y="7630"/>
                    <a:pt x="6302" y="7779"/>
                  </a:cubicBezTo>
                  <a:lnTo>
                    <a:pt x="6302" y="9661"/>
                  </a:lnTo>
                  <a:lnTo>
                    <a:pt x="5362" y="9661"/>
                  </a:lnTo>
                  <a:lnTo>
                    <a:pt x="5362" y="7779"/>
                  </a:lnTo>
                  <a:cubicBezTo>
                    <a:pt x="5362" y="7630"/>
                    <a:pt x="5227" y="7496"/>
                    <a:pt x="5078" y="7496"/>
                  </a:cubicBezTo>
                  <a:lnTo>
                    <a:pt x="4675" y="7496"/>
                  </a:lnTo>
                  <a:lnTo>
                    <a:pt x="5824" y="6212"/>
                  </a:lnTo>
                  <a:close/>
                  <a:moveTo>
                    <a:pt x="8408" y="8048"/>
                  </a:moveTo>
                  <a:lnTo>
                    <a:pt x="8408" y="11170"/>
                  </a:lnTo>
                  <a:lnTo>
                    <a:pt x="3241" y="11170"/>
                  </a:lnTo>
                  <a:lnTo>
                    <a:pt x="3241" y="8048"/>
                  </a:lnTo>
                  <a:lnTo>
                    <a:pt x="4809" y="8048"/>
                  </a:lnTo>
                  <a:lnTo>
                    <a:pt x="4809" y="9945"/>
                  </a:lnTo>
                  <a:cubicBezTo>
                    <a:pt x="4809" y="10094"/>
                    <a:pt x="4928" y="10214"/>
                    <a:pt x="5078" y="10214"/>
                  </a:cubicBezTo>
                  <a:lnTo>
                    <a:pt x="6571" y="10214"/>
                  </a:lnTo>
                  <a:cubicBezTo>
                    <a:pt x="6720" y="10214"/>
                    <a:pt x="6855" y="10094"/>
                    <a:pt x="6855" y="9945"/>
                  </a:cubicBezTo>
                  <a:lnTo>
                    <a:pt x="6855" y="8048"/>
                  </a:lnTo>
                  <a:close/>
                  <a:moveTo>
                    <a:pt x="8930" y="6913"/>
                  </a:moveTo>
                  <a:cubicBezTo>
                    <a:pt x="9259" y="6929"/>
                    <a:pt x="9543" y="7212"/>
                    <a:pt x="9543" y="7540"/>
                  </a:cubicBezTo>
                  <a:lnTo>
                    <a:pt x="9543" y="11677"/>
                  </a:lnTo>
                  <a:cubicBezTo>
                    <a:pt x="9543" y="12020"/>
                    <a:pt x="9259" y="12304"/>
                    <a:pt x="8916" y="12304"/>
                  </a:cubicBezTo>
                  <a:lnTo>
                    <a:pt x="7034" y="12304"/>
                  </a:lnTo>
                  <a:cubicBezTo>
                    <a:pt x="6885" y="12304"/>
                    <a:pt x="6765" y="12424"/>
                    <a:pt x="6765" y="12587"/>
                  </a:cubicBezTo>
                  <a:cubicBezTo>
                    <a:pt x="6765" y="12737"/>
                    <a:pt x="6885" y="12856"/>
                    <a:pt x="7034" y="12856"/>
                  </a:cubicBezTo>
                  <a:lnTo>
                    <a:pt x="10393" y="12856"/>
                  </a:lnTo>
                  <a:lnTo>
                    <a:pt x="10393" y="12976"/>
                  </a:lnTo>
                  <a:cubicBezTo>
                    <a:pt x="10393" y="13290"/>
                    <a:pt x="10140" y="13559"/>
                    <a:pt x="9826" y="13559"/>
                  </a:cubicBezTo>
                  <a:lnTo>
                    <a:pt x="1808" y="13559"/>
                  </a:lnTo>
                  <a:cubicBezTo>
                    <a:pt x="1494" y="13559"/>
                    <a:pt x="1240" y="13290"/>
                    <a:pt x="1240" y="12976"/>
                  </a:cubicBezTo>
                  <a:lnTo>
                    <a:pt x="1240" y="12856"/>
                  </a:lnTo>
                  <a:lnTo>
                    <a:pt x="4615" y="12856"/>
                  </a:lnTo>
                  <a:cubicBezTo>
                    <a:pt x="4765" y="12856"/>
                    <a:pt x="4884" y="12737"/>
                    <a:pt x="4884" y="12587"/>
                  </a:cubicBezTo>
                  <a:cubicBezTo>
                    <a:pt x="4884" y="12424"/>
                    <a:pt x="4765" y="12304"/>
                    <a:pt x="4615" y="12304"/>
                  </a:cubicBezTo>
                  <a:lnTo>
                    <a:pt x="2734" y="12304"/>
                  </a:lnTo>
                  <a:cubicBezTo>
                    <a:pt x="2375" y="12304"/>
                    <a:pt x="2091" y="12020"/>
                    <a:pt x="2091" y="11677"/>
                  </a:cubicBezTo>
                  <a:lnTo>
                    <a:pt x="2091" y="7540"/>
                  </a:lnTo>
                  <a:cubicBezTo>
                    <a:pt x="2091" y="7212"/>
                    <a:pt x="2360" y="6943"/>
                    <a:pt x="2688" y="6913"/>
                  </a:cubicBezTo>
                  <a:lnTo>
                    <a:pt x="4450" y="6913"/>
                  </a:lnTo>
                  <a:lnTo>
                    <a:pt x="3928" y="7496"/>
                  </a:lnTo>
                  <a:lnTo>
                    <a:pt x="2957" y="7496"/>
                  </a:lnTo>
                  <a:cubicBezTo>
                    <a:pt x="2808" y="7496"/>
                    <a:pt x="2688" y="7630"/>
                    <a:pt x="2688" y="7779"/>
                  </a:cubicBezTo>
                  <a:lnTo>
                    <a:pt x="2688" y="11453"/>
                  </a:lnTo>
                  <a:cubicBezTo>
                    <a:pt x="2688" y="11602"/>
                    <a:pt x="2808" y="11721"/>
                    <a:pt x="2957" y="11721"/>
                  </a:cubicBezTo>
                  <a:lnTo>
                    <a:pt x="8677" y="11721"/>
                  </a:lnTo>
                  <a:cubicBezTo>
                    <a:pt x="8826" y="11721"/>
                    <a:pt x="8960" y="11602"/>
                    <a:pt x="8960" y="11453"/>
                  </a:cubicBezTo>
                  <a:lnTo>
                    <a:pt x="8960" y="7779"/>
                  </a:lnTo>
                  <a:cubicBezTo>
                    <a:pt x="8960" y="7630"/>
                    <a:pt x="8826" y="7496"/>
                    <a:pt x="8677" y="7496"/>
                  </a:cubicBezTo>
                  <a:lnTo>
                    <a:pt x="7706" y="7496"/>
                  </a:lnTo>
                  <a:lnTo>
                    <a:pt x="7184" y="6913"/>
                  </a:lnTo>
                  <a:close/>
                  <a:moveTo>
                    <a:pt x="5392" y="0"/>
                  </a:moveTo>
                  <a:cubicBezTo>
                    <a:pt x="4526" y="0"/>
                    <a:pt x="3704" y="313"/>
                    <a:pt x="3062" y="881"/>
                  </a:cubicBezTo>
                  <a:cubicBezTo>
                    <a:pt x="2495" y="1404"/>
                    <a:pt x="2121" y="2075"/>
                    <a:pt x="1987" y="2822"/>
                  </a:cubicBezTo>
                  <a:cubicBezTo>
                    <a:pt x="882" y="2867"/>
                    <a:pt x="0" y="3763"/>
                    <a:pt x="0" y="4868"/>
                  </a:cubicBezTo>
                  <a:cubicBezTo>
                    <a:pt x="0" y="5898"/>
                    <a:pt x="763" y="6750"/>
                    <a:pt x="1748" y="6899"/>
                  </a:cubicBezTo>
                  <a:cubicBezTo>
                    <a:pt x="1613" y="7078"/>
                    <a:pt x="1553" y="7301"/>
                    <a:pt x="1553" y="7540"/>
                  </a:cubicBezTo>
                  <a:lnTo>
                    <a:pt x="1553" y="11677"/>
                  </a:lnTo>
                  <a:cubicBezTo>
                    <a:pt x="1553" y="11901"/>
                    <a:pt x="1613" y="12125"/>
                    <a:pt x="1733" y="12304"/>
                  </a:cubicBezTo>
                  <a:lnTo>
                    <a:pt x="972" y="12304"/>
                  </a:lnTo>
                  <a:cubicBezTo>
                    <a:pt x="807" y="12304"/>
                    <a:pt x="687" y="12424"/>
                    <a:pt x="687" y="12587"/>
                  </a:cubicBezTo>
                  <a:lnTo>
                    <a:pt x="687" y="12976"/>
                  </a:lnTo>
                  <a:cubicBezTo>
                    <a:pt x="687" y="13603"/>
                    <a:pt x="1195" y="14111"/>
                    <a:pt x="1808" y="14111"/>
                  </a:cubicBezTo>
                  <a:lnTo>
                    <a:pt x="9826" y="14111"/>
                  </a:lnTo>
                  <a:cubicBezTo>
                    <a:pt x="10439" y="14111"/>
                    <a:pt x="10947" y="13603"/>
                    <a:pt x="10947" y="12976"/>
                  </a:cubicBezTo>
                  <a:lnTo>
                    <a:pt x="10947" y="12587"/>
                  </a:lnTo>
                  <a:cubicBezTo>
                    <a:pt x="10947" y="12424"/>
                    <a:pt x="10827" y="12304"/>
                    <a:pt x="10678" y="12304"/>
                  </a:cubicBezTo>
                  <a:lnTo>
                    <a:pt x="9916" y="12304"/>
                  </a:lnTo>
                  <a:cubicBezTo>
                    <a:pt x="10021" y="12125"/>
                    <a:pt x="10095" y="11901"/>
                    <a:pt x="10095" y="11677"/>
                  </a:cubicBezTo>
                  <a:lnTo>
                    <a:pt x="10095" y="7540"/>
                  </a:lnTo>
                  <a:cubicBezTo>
                    <a:pt x="10095" y="7242"/>
                    <a:pt x="9975" y="6959"/>
                    <a:pt x="9782" y="6750"/>
                  </a:cubicBezTo>
                  <a:cubicBezTo>
                    <a:pt x="10125" y="6600"/>
                    <a:pt x="10453" y="6391"/>
                    <a:pt x="10722" y="6107"/>
                  </a:cubicBezTo>
                  <a:cubicBezTo>
                    <a:pt x="11200" y="5615"/>
                    <a:pt x="11469" y="4972"/>
                    <a:pt x="11469" y="4301"/>
                  </a:cubicBezTo>
                  <a:cubicBezTo>
                    <a:pt x="11469" y="2867"/>
                    <a:pt x="10274" y="1673"/>
                    <a:pt x="8840" y="1673"/>
                  </a:cubicBezTo>
                  <a:cubicBezTo>
                    <a:pt x="8691" y="1673"/>
                    <a:pt x="8528" y="1687"/>
                    <a:pt x="8378" y="1717"/>
                  </a:cubicBezTo>
                  <a:cubicBezTo>
                    <a:pt x="8094" y="1239"/>
                    <a:pt x="7706" y="821"/>
                    <a:pt x="7228" y="522"/>
                  </a:cubicBezTo>
                  <a:cubicBezTo>
                    <a:pt x="6676" y="179"/>
                    <a:pt x="6033" y="0"/>
                    <a:pt x="53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9"/>
            <p:cNvSpPr/>
            <p:nvPr/>
          </p:nvSpPr>
          <p:spPr>
            <a:xfrm>
              <a:off x="2710683" y="3244728"/>
              <a:ext cx="42284" cy="60997"/>
            </a:xfrm>
            <a:custGeom>
              <a:rect b="b" l="l" r="r" t="t"/>
              <a:pathLst>
                <a:path extrusionOk="0" h="2435" w="1688">
                  <a:moveTo>
                    <a:pt x="822" y="554"/>
                  </a:moveTo>
                  <a:cubicBezTo>
                    <a:pt x="911" y="554"/>
                    <a:pt x="971" y="628"/>
                    <a:pt x="971" y="717"/>
                  </a:cubicBezTo>
                  <a:cubicBezTo>
                    <a:pt x="971" y="792"/>
                    <a:pt x="911" y="866"/>
                    <a:pt x="822" y="866"/>
                  </a:cubicBezTo>
                  <a:lnTo>
                    <a:pt x="553" y="866"/>
                  </a:lnTo>
                  <a:lnTo>
                    <a:pt x="553" y="554"/>
                  </a:lnTo>
                  <a:close/>
                  <a:moveTo>
                    <a:pt x="911" y="1420"/>
                  </a:moveTo>
                  <a:cubicBezTo>
                    <a:pt x="1045" y="1420"/>
                    <a:pt x="1150" y="1524"/>
                    <a:pt x="1150" y="1643"/>
                  </a:cubicBezTo>
                  <a:cubicBezTo>
                    <a:pt x="1150" y="1778"/>
                    <a:pt x="1045" y="1882"/>
                    <a:pt x="911" y="1882"/>
                  </a:cubicBezTo>
                  <a:lnTo>
                    <a:pt x="553" y="1882"/>
                  </a:lnTo>
                  <a:lnTo>
                    <a:pt x="553" y="1420"/>
                  </a:lnTo>
                  <a:close/>
                  <a:moveTo>
                    <a:pt x="269" y="0"/>
                  </a:moveTo>
                  <a:cubicBezTo>
                    <a:pt x="119" y="0"/>
                    <a:pt x="0" y="135"/>
                    <a:pt x="0" y="285"/>
                  </a:cubicBezTo>
                  <a:lnTo>
                    <a:pt x="0" y="2151"/>
                  </a:lnTo>
                  <a:cubicBezTo>
                    <a:pt x="0" y="2300"/>
                    <a:pt x="119" y="2435"/>
                    <a:pt x="269" y="2435"/>
                  </a:cubicBezTo>
                  <a:lnTo>
                    <a:pt x="911" y="2435"/>
                  </a:lnTo>
                  <a:cubicBezTo>
                    <a:pt x="1344" y="2435"/>
                    <a:pt x="1688" y="2077"/>
                    <a:pt x="1688" y="1643"/>
                  </a:cubicBezTo>
                  <a:cubicBezTo>
                    <a:pt x="1688" y="1420"/>
                    <a:pt x="1598" y="1211"/>
                    <a:pt x="1434" y="1061"/>
                  </a:cubicBezTo>
                  <a:cubicBezTo>
                    <a:pt x="1493" y="956"/>
                    <a:pt x="1523" y="837"/>
                    <a:pt x="1523" y="717"/>
                  </a:cubicBezTo>
                  <a:cubicBezTo>
                    <a:pt x="1523" y="329"/>
                    <a:pt x="1210" y="0"/>
                    <a:pt x="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9"/>
            <p:cNvSpPr/>
            <p:nvPr/>
          </p:nvSpPr>
          <p:spPr>
            <a:xfrm>
              <a:off x="2664290" y="3244728"/>
              <a:ext cx="39679" cy="60997"/>
            </a:xfrm>
            <a:custGeom>
              <a:rect b="b" l="l" r="r" t="t"/>
              <a:pathLst>
                <a:path extrusionOk="0" h="2435" w="1584">
                  <a:moveTo>
                    <a:pt x="269" y="0"/>
                  </a:moveTo>
                  <a:cubicBezTo>
                    <a:pt x="120" y="0"/>
                    <a:pt x="0" y="135"/>
                    <a:pt x="0" y="285"/>
                  </a:cubicBezTo>
                  <a:cubicBezTo>
                    <a:pt x="0" y="434"/>
                    <a:pt x="120" y="554"/>
                    <a:pt x="269" y="554"/>
                  </a:cubicBezTo>
                  <a:lnTo>
                    <a:pt x="508" y="554"/>
                  </a:lnTo>
                  <a:lnTo>
                    <a:pt x="508" y="2151"/>
                  </a:lnTo>
                  <a:cubicBezTo>
                    <a:pt x="508" y="2300"/>
                    <a:pt x="628" y="2435"/>
                    <a:pt x="792" y="2435"/>
                  </a:cubicBezTo>
                  <a:cubicBezTo>
                    <a:pt x="942" y="2435"/>
                    <a:pt x="1061" y="2300"/>
                    <a:pt x="1061" y="2151"/>
                  </a:cubicBezTo>
                  <a:lnTo>
                    <a:pt x="1061" y="554"/>
                  </a:lnTo>
                  <a:lnTo>
                    <a:pt x="1300" y="554"/>
                  </a:lnTo>
                  <a:cubicBezTo>
                    <a:pt x="1464" y="554"/>
                    <a:pt x="1583" y="434"/>
                    <a:pt x="1583" y="285"/>
                  </a:cubicBezTo>
                  <a:cubicBezTo>
                    <a:pt x="1583" y="135"/>
                    <a:pt x="1464" y="0"/>
                    <a:pt x="1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9"/>
            <p:cNvSpPr/>
            <p:nvPr/>
          </p:nvSpPr>
          <p:spPr>
            <a:xfrm>
              <a:off x="2615292" y="3244728"/>
              <a:ext cx="40030" cy="61372"/>
            </a:xfrm>
            <a:custGeom>
              <a:rect b="b" l="l" r="r" t="t"/>
              <a:pathLst>
                <a:path extrusionOk="0" h="2450" w="1598">
                  <a:moveTo>
                    <a:pt x="762" y="0"/>
                  </a:moveTo>
                  <a:cubicBezTo>
                    <a:pt x="403" y="0"/>
                    <a:pt x="90" y="255"/>
                    <a:pt x="31" y="613"/>
                  </a:cubicBezTo>
                  <a:cubicBezTo>
                    <a:pt x="1" y="763"/>
                    <a:pt x="90" y="912"/>
                    <a:pt x="240" y="942"/>
                  </a:cubicBezTo>
                  <a:cubicBezTo>
                    <a:pt x="257" y="945"/>
                    <a:pt x="274" y="947"/>
                    <a:pt x="291" y="947"/>
                  </a:cubicBezTo>
                  <a:cubicBezTo>
                    <a:pt x="422" y="947"/>
                    <a:pt x="542" y="849"/>
                    <a:pt x="568" y="717"/>
                  </a:cubicBezTo>
                  <a:cubicBezTo>
                    <a:pt x="583" y="628"/>
                    <a:pt x="672" y="554"/>
                    <a:pt x="762" y="554"/>
                  </a:cubicBezTo>
                  <a:cubicBezTo>
                    <a:pt x="881" y="554"/>
                    <a:pt x="971" y="657"/>
                    <a:pt x="957" y="777"/>
                  </a:cubicBezTo>
                  <a:cubicBezTo>
                    <a:pt x="941" y="837"/>
                    <a:pt x="911" y="942"/>
                    <a:pt x="807" y="1076"/>
                  </a:cubicBezTo>
                  <a:cubicBezTo>
                    <a:pt x="523" y="1479"/>
                    <a:pt x="344" y="1718"/>
                    <a:pt x="254" y="1838"/>
                  </a:cubicBezTo>
                  <a:cubicBezTo>
                    <a:pt x="120" y="2001"/>
                    <a:pt x="61" y="2091"/>
                    <a:pt x="105" y="2240"/>
                  </a:cubicBezTo>
                  <a:cubicBezTo>
                    <a:pt x="135" y="2360"/>
                    <a:pt x="254" y="2449"/>
                    <a:pt x="374" y="2449"/>
                  </a:cubicBezTo>
                  <a:lnTo>
                    <a:pt x="1315" y="2449"/>
                  </a:lnTo>
                  <a:cubicBezTo>
                    <a:pt x="1464" y="2449"/>
                    <a:pt x="1598" y="2330"/>
                    <a:pt x="1598" y="2166"/>
                  </a:cubicBezTo>
                  <a:cubicBezTo>
                    <a:pt x="1598" y="2017"/>
                    <a:pt x="1464" y="1897"/>
                    <a:pt x="1315" y="1897"/>
                  </a:cubicBezTo>
                  <a:lnTo>
                    <a:pt x="897" y="1897"/>
                  </a:lnTo>
                  <a:cubicBezTo>
                    <a:pt x="986" y="1762"/>
                    <a:pt x="1106" y="1599"/>
                    <a:pt x="1255" y="1390"/>
                  </a:cubicBezTo>
                  <a:cubicBezTo>
                    <a:pt x="1389" y="1211"/>
                    <a:pt x="1508" y="986"/>
                    <a:pt x="1508" y="763"/>
                  </a:cubicBezTo>
                  <a:cubicBezTo>
                    <a:pt x="1508" y="344"/>
                    <a:pt x="1180" y="0"/>
                    <a:pt x="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9"/>
            <p:cNvSpPr/>
            <p:nvPr/>
          </p:nvSpPr>
          <p:spPr>
            <a:xfrm>
              <a:off x="2674410" y="3486185"/>
              <a:ext cx="15731" cy="13828"/>
            </a:xfrm>
            <a:custGeom>
              <a:rect b="b" l="l" r="r" t="t"/>
              <a:pathLst>
                <a:path extrusionOk="0" h="552" w="628">
                  <a:moveTo>
                    <a:pt x="317" y="0"/>
                  </a:moveTo>
                  <a:cubicBezTo>
                    <a:pt x="280" y="0"/>
                    <a:pt x="244" y="8"/>
                    <a:pt x="209" y="23"/>
                  </a:cubicBezTo>
                  <a:cubicBezTo>
                    <a:pt x="60" y="67"/>
                    <a:pt x="0" y="232"/>
                    <a:pt x="60" y="382"/>
                  </a:cubicBezTo>
                  <a:cubicBezTo>
                    <a:pt x="94" y="484"/>
                    <a:pt x="198" y="552"/>
                    <a:pt x="311" y="552"/>
                  </a:cubicBezTo>
                  <a:cubicBezTo>
                    <a:pt x="347" y="552"/>
                    <a:pt x="383" y="545"/>
                    <a:pt x="418" y="531"/>
                  </a:cubicBezTo>
                  <a:cubicBezTo>
                    <a:pt x="552" y="471"/>
                    <a:pt x="627" y="306"/>
                    <a:pt x="568" y="173"/>
                  </a:cubicBezTo>
                  <a:cubicBezTo>
                    <a:pt x="523" y="62"/>
                    <a:pt x="421"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49"/>
          <p:cNvGrpSpPr/>
          <p:nvPr/>
        </p:nvGrpSpPr>
        <p:grpSpPr>
          <a:xfrm>
            <a:off x="3250811" y="3187514"/>
            <a:ext cx="354633" cy="353481"/>
            <a:chOff x="3250811" y="3187514"/>
            <a:chExt cx="354633" cy="353481"/>
          </a:xfrm>
        </p:grpSpPr>
        <p:sp>
          <p:nvSpPr>
            <p:cNvPr id="1023" name="Google Shape;1023;p49"/>
            <p:cNvSpPr/>
            <p:nvPr/>
          </p:nvSpPr>
          <p:spPr>
            <a:xfrm>
              <a:off x="3344423" y="3362513"/>
              <a:ext cx="16032" cy="13677"/>
            </a:xfrm>
            <a:custGeom>
              <a:rect b="b" l="l" r="r" t="t"/>
              <a:pathLst>
                <a:path extrusionOk="0" h="546" w="640">
                  <a:moveTo>
                    <a:pt x="325" y="1"/>
                  </a:moveTo>
                  <a:cubicBezTo>
                    <a:pt x="217" y="1"/>
                    <a:pt x="110" y="60"/>
                    <a:pt x="72" y="182"/>
                  </a:cubicBezTo>
                  <a:cubicBezTo>
                    <a:pt x="0" y="373"/>
                    <a:pt x="158" y="545"/>
                    <a:pt x="331" y="545"/>
                  </a:cubicBezTo>
                  <a:cubicBezTo>
                    <a:pt x="374" y="545"/>
                    <a:pt x="418" y="534"/>
                    <a:pt x="460" y="510"/>
                  </a:cubicBezTo>
                  <a:cubicBezTo>
                    <a:pt x="580" y="451"/>
                    <a:pt x="639" y="301"/>
                    <a:pt x="580" y="166"/>
                  </a:cubicBezTo>
                  <a:cubicBezTo>
                    <a:pt x="536" y="57"/>
                    <a:pt x="430" y="1"/>
                    <a:pt x="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9"/>
            <p:cNvSpPr/>
            <p:nvPr/>
          </p:nvSpPr>
          <p:spPr>
            <a:xfrm>
              <a:off x="3369773" y="3362413"/>
              <a:ext cx="15731" cy="13828"/>
            </a:xfrm>
            <a:custGeom>
              <a:rect b="b" l="l" r="r" t="t"/>
              <a:pathLst>
                <a:path extrusionOk="0" h="552" w="628">
                  <a:moveTo>
                    <a:pt x="308" y="0"/>
                  </a:moveTo>
                  <a:cubicBezTo>
                    <a:pt x="275" y="0"/>
                    <a:pt x="241" y="7"/>
                    <a:pt x="209" y="21"/>
                  </a:cubicBezTo>
                  <a:cubicBezTo>
                    <a:pt x="75" y="81"/>
                    <a:pt x="0" y="246"/>
                    <a:pt x="60" y="379"/>
                  </a:cubicBezTo>
                  <a:cubicBezTo>
                    <a:pt x="104" y="490"/>
                    <a:pt x="206" y="552"/>
                    <a:pt x="311" y="552"/>
                  </a:cubicBezTo>
                  <a:cubicBezTo>
                    <a:pt x="347" y="552"/>
                    <a:pt x="384" y="544"/>
                    <a:pt x="418" y="529"/>
                  </a:cubicBezTo>
                  <a:cubicBezTo>
                    <a:pt x="567" y="469"/>
                    <a:pt x="627" y="305"/>
                    <a:pt x="567" y="170"/>
                  </a:cubicBezTo>
                  <a:cubicBezTo>
                    <a:pt x="522" y="68"/>
                    <a:pt x="416"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9"/>
            <p:cNvSpPr/>
            <p:nvPr/>
          </p:nvSpPr>
          <p:spPr>
            <a:xfrm>
              <a:off x="3410154" y="3414542"/>
              <a:ext cx="69614" cy="13878"/>
            </a:xfrm>
            <a:custGeom>
              <a:rect b="b" l="l" r="r" t="t"/>
              <a:pathLst>
                <a:path extrusionOk="0" h="554" w="2779">
                  <a:moveTo>
                    <a:pt x="285" y="1"/>
                  </a:moveTo>
                  <a:cubicBezTo>
                    <a:pt x="120" y="1"/>
                    <a:pt x="1" y="136"/>
                    <a:pt x="1" y="285"/>
                  </a:cubicBezTo>
                  <a:cubicBezTo>
                    <a:pt x="1" y="434"/>
                    <a:pt x="120" y="554"/>
                    <a:pt x="285" y="554"/>
                  </a:cubicBezTo>
                  <a:lnTo>
                    <a:pt x="2509" y="554"/>
                  </a:lnTo>
                  <a:cubicBezTo>
                    <a:pt x="2659" y="554"/>
                    <a:pt x="2778" y="434"/>
                    <a:pt x="2778" y="285"/>
                  </a:cubicBezTo>
                  <a:cubicBezTo>
                    <a:pt x="2778" y="136"/>
                    <a:pt x="2659"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9"/>
            <p:cNvSpPr/>
            <p:nvPr/>
          </p:nvSpPr>
          <p:spPr>
            <a:xfrm>
              <a:off x="3410154" y="3442974"/>
              <a:ext cx="47169" cy="13878"/>
            </a:xfrm>
            <a:custGeom>
              <a:rect b="b" l="l" r="r" t="t"/>
              <a:pathLst>
                <a:path extrusionOk="0" h="554" w="1883">
                  <a:moveTo>
                    <a:pt x="285" y="1"/>
                  </a:moveTo>
                  <a:cubicBezTo>
                    <a:pt x="120" y="1"/>
                    <a:pt x="1" y="120"/>
                    <a:pt x="1" y="269"/>
                  </a:cubicBezTo>
                  <a:cubicBezTo>
                    <a:pt x="1" y="434"/>
                    <a:pt x="120" y="554"/>
                    <a:pt x="285" y="554"/>
                  </a:cubicBezTo>
                  <a:lnTo>
                    <a:pt x="1613" y="554"/>
                  </a:lnTo>
                  <a:cubicBezTo>
                    <a:pt x="1763" y="554"/>
                    <a:pt x="1882" y="434"/>
                    <a:pt x="1882" y="269"/>
                  </a:cubicBezTo>
                  <a:cubicBezTo>
                    <a:pt x="1882" y="120"/>
                    <a:pt x="1763" y="1"/>
                    <a:pt x="1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9"/>
            <p:cNvSpPr/>
            <p:nvPr/>
          </p:nvSpPr>
          <p:spPr>
            <a:xfrm>
              <a:off x="3472654" y="3442974"/>
              <a:ext cx="30686" cy="13878"/>
            </a:xfrm>
            <a:custGeom>
              <a:rect b="b" l="l" r="r" t="t"/>
              <a:pathLst>
                <a:path extrusionOk="0" h="554" w="1225">
                  <a:moveTo>
                    <a:pt x="283" y="1"/>
                  </a:moveTo>
                  <a:cubicBezTo>
                    <a:pt x="134" y="1"/>
                    <a:pt x="0" y="120"/>
                    <a:pt x="0" y="269"/>
                  </a:cubicBezTo>
                  <a:cubicBezTo>
                    <a:pt x="0" y="434"/>
                    <a:pt x="134" y="554"/>
                    <a:pt x="283" y="554"/>
                  </a:cubicBezTo>
                  <a:lnTo>
                    <a:pt x="956" y="554"/>
                  </a:lnTo>
                  <a:cubicBezTo>
                    <a:pt x="1105" y="554"/>
                    <a:pt x="1224" y="434"/>
                    <a:pt x="1224" y="269"/>
                  </a:cubicBezTo>
                  <a:cubicBezTo>
                    <a:pt x="1224" y="120"/>
                    <a:pt x="1105" y="1"/>
                    <a:pt x="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9"/>
            <p:cNvSpPr/>
            <p:nvPr/>
          </p:nvSpPr>
          <p:spPr>
            <a:xfrm>
              <a:off x="3345825" y="3414542"/>
              <a:ext cx="23221" cy="13878"/>
            </a:xfrm>
            <a:custGeom>
              <a:rect b="b" l="l" r="r" t="t"/>
              <a:pathLst>
                <a:path extrusionOk="0" h="554" w="927">
                  <a:moveTo>
                    <a:pt x="269" y="1"/>
                  </a:moveTo>
                  <a:cubicBezTo>
                    <a:pt x="120" y="1"/>
                    <a:pt x="0" y="136"/>
                    <a:pt x="0" y="285"/>
                  </a:cubicBezTo>
                  <a:cubicBezTo>
                    <a:pt x="0" y="434"/>
                    <a:pt x="120" y="554"/>
                    <a:pt x="269" y="554"/>
                  </a:cubicBezTo>
                  <a:lnTo>
                    <a:pt x="657" y="554"/>
                  </a:lnTo>
                  <a:cubicBezTo>
                    <a:pt x="807" y="554"/>
                    <a:pt x="926" y="434"/>
                    <a:pt x="926" y="285"/>
                  </a:cubicBezTo>
                  <a:cubicBezTo>
                    <a:pt x="926" y="136"/>
                    <a:pt x="807" y="1"/>
                    <a:pt x="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9"/>
            <p:cNvSpPr/>
            <p:nvPr/>
          </p:nvSpPr>
          <p:spPr>
            <a:xfrm>
              <a:off x="3345825" y="3442974"/>
              <a:ext cx="23221" cy="13878"/>
            </a:xfrm>
            <a:custGeom>
              <a:rect b="b" l="l" r="r" t="t"/>
              <a:pathLst>
                <a:path extrusionOk="0" h="554" w="927">
                  <a:moveTo>
                    <a:pt x="269" y="1"/>
                  </a:moveTo>
                  <a:cubicBezTo>
                    <a:pt x="120" y="1"/>
                    <a:pt x="0" y="120"/>
                    <a:pt x="0" y="269"/>
                  </a:cubicBezTo>
                  <a:cubicBezTo>
                    <a:pt x="0" y="434"/>
                    <a:pt x="120" y="554"/>
                    <a:pt x="269" y="554"/>
                  </a:cubicBezTo>
                  <a:lnTo>
                    <a:pt x="657" y="554"/>
                  </a:lnTo>
                  <a:cubicBezTo>
                    <a:pt x="807" y="554"/>
                    <a:pt x="926" y="434"/>
                    <a:pt x="926" y="269"/>
                  </a:cubicBezTo>
                  <a:cubicBezTo>
                    <a:pt x="926" y="120"/>
                    <a:pt x="807" y="1"/>
                    <a:pt x="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9"/>
            <p:cNvSpPr/>
            <p:nvPr/>
          </p:nvSpPr>
          <p:spPr>
            <a:xfrm>
              <a:off x="3345825" y="3471055"/>
              <a:ext cx="23221" cy="13828"/>
            </a:xfrm>
            <a:custGeom>
              <a:rect b="b" l="l" r="r" t="t"/>
              <a:pathLst>
                <a:path extrusionOk="0" h="552" w="927">
                  <a:moveTo>
                    <a:pt x="269" y="0"/>
                  </a:moveTo>
                  <a:cubicBezTo>
                    <a:pt x="120" y="0"/>
                    <a:pt x="0" y="134"/>
                    <a:pt x="0" y="283"/>
                  </a:cubicBezTo>
                  <a:cubicBezTo>
                    <a:pt x="0" y="433"/>
                    <a:pt x="120" y="552"/>
                    <a:pt x="269" y="552"/>
                  </a:cubicBezTo>
                  <a:lnTo>
                    <a:pt x="657" y="552"/>
                  </a:lnTo>
                  <a:cubicBezTo>
                    <a:pt x="807" y="552"/>
                    <a:pt x="926" y="433"/>
                    <a:pt x="926" y="283"/>
                  </a:cubicBezTo>
                  <a:cubicBezTo>
                    <a:pt x="926" y="134"/>
                    <a:pt x="807" y="0"/>
                    <a:pt x="6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9"/>
            <p:cNvSpPr/>
            <p:nvPr/>
          </p:nvSpPr>
          <p:spPr>
            <a:xfrm>
              <a:off x="3409803" y="3471130"/>
              <a:ext cx="28807" cy="43737"/>
            </a:xfrm>
            <a:custGeom>
              <a:rect b="b" l="l" r="r" t="t"/>
              <a:pathLst>
                <a:path extrusionOk="0" h="1746" w="1150">
                  <a:moveTo>
                    <a:pt x="852" y="0"/>
                  </a:moveTo>
                  <a:cubicBezTo>
                    <a:pt x="776" y="0"/>
                    <a:pt x="698" y="30"/>
                    <a:pt x="642" y="87"/>
                  </a:cubicBezTo>
                  <a:lnTo>
                    <a:pt x="90" y="684"/>
                  </a:lnTo>
                  <a:cubicBezTo>
                    <a:pt x="0" y="788"/>
                    <a:pt x="0" y="953"/>
                    <a:pt x="90" y="1057"/>
                  </a:cubicBezTo>
                  <a:lnTo>
                    <a:pt x="642" y="1654"/>
                  </a:lnTo>
                  <a:cubicBezTo>
                    <a:pt x="696" y="1716"/>
                    <a:pt x="770" y="1746"/>
                    <a:pt x="844" y="1746"/>
                  </a:cubicBezTo>
                  <a:cubicBezTo>
                    <a:pt x="912" y="1746"/>
                    <a:pt x="980" y="1720"/>
                    <a:pt x="1030" y="1670"/>
                  </a:cubicBezTo>
                  <a:cubicBezTo>
                    <a:pt x="1150" y="1564"/>
                    <a:pt x="1150" y="1401"/>
                    <a:pt x="1046" y="1281"/>
                  </a:cubicBezTo>
                  <a:lnTo>
                    <a:pt x="672" y="877"/>
                  </a:lnTo>
                  <a:lnTo>
                    <a:pt x="1046" y="459"/>
                  </a:lnTo>
                  <a:cubicBezTo>
                    <a:pt x="1150" y="355"/>
                    <a:pt x="1150" y="176"/>
                    <a:pt x="1030" y="71"/>
                  </a:cubicBezTo>
                  <a:cubicBezTo>
                    <a:pt x="982" y="23"/>
                    <a:pt x="917" y="0"/>
                    <a:pt x="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9"/>
            <p:cNvSpPr/>
            <p:nvPr/>
          </p:nvSpPr>
          <p:spPr>
            <a:xfrm>
              <a:off x="3481221" y="3471130"/>
              <a:ext cx="28858" cy="43737"/>
            </a:xfrm>
            <a:custGeom>
              <a:rect b="b" l="l" r="r" t="t"/>
              <a:pathLst>
                <a:path extrusionOk="0" h="1746" w="1152">
                  <a:moveTo>
                    <a:pt x="298" y="0"/>
                  </a:moveTo>
                  <a:cubicBezTo>
                    <a:pt x="230" y="0"/>
                    <a:pt x="161" y="23"/>
                    <a:pt x="106" y="71"/>
                  </a:cubicBezTo>
                  <a:cubicBezTo>
                    <a:pt x="1" y="176"/>
                    <a:pt x="1" y="355"/>
                    <a:pt x="90" y="459"/>
                  </a:cubicBezTo>
                  <a:lnTo>
                    <a:pt x="479" y="877"/>
                  </a:lnTo>
                  <a:lnTo>
                    <a:pt x="90" y="1281"/>
                  </a:lnTo>
                  <a:cubicBezTo>
                    <a:pt x="1" y="1401"/>
                    <a:pt x="1" y="1564"/>
                    <a:pt x="106" y="1670"/>
                  </a:cubicBezTo>
                  <a:cubicBezTo>
                    <a:pt x="164" y="1720"/>
                    <a:pt x="235" y="1746"/>
                    <a:pt x="306" y="1746"/>
                  </a:cubicBezTo>
                  <a:cubicBezTo>
                    <a:pt x="381" y="1746"/>
                    <a:pt x="455" y="1716"/>
                    <a:pt x="509" y="1654"/>
                  </a:cubicBezTo>
                  <a:lnTo>
                    <a:pt x="1062" y="1057"/>
                  </a:lnTo>
                  <a:cubicBezTo>
                    <a:pt x="1151" y="953"/>
                    <a:pt x="1151" y="788"/>
                    <a:pt x="1062" y="684"/>
                  </a:cubicBezTo>
                  <a:lnTo>
                    <a:pt x="509" y="87"/>
                  </a:lnTo>
                  <a:cubicBezTo>
                    <a:pt x="453" y="30"/>
                    <a:pt x="376" y="0"/>
                    <a:pt x="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9"/>
            <p:cNvSpPr/>
            <p:nvPr/>
          </p:nvSpPr>
          <p:spPr>
            <a:xfrm>
              <a:off x="3444973" y="3471205"/>
              <a:ext cx="29935" cy="43687"/>
            </a:xfrm>
            <a:custGeom>
              <a:rect b="b" l="l" r="r" t="t"/>
              <a:pathLst>
                <a:path extrusionOk="0" h="1744" w="1195">
                  <a:moveTo>
                    <a:pt x="881" y="1"/>
                  </a:moveTo>
                  <a:cubicBezTo>
                    <a:pt x="772" y="1"/>
                    <a:pt x="671" y="59"/>
                    <a:pt x="627" y="158"/>
                  </a:cubicBezTo>
                  <a:lnTo>
                    <a:pt x="60" y="1352"/>
                  </a:lnTo>
                  <a:cubicBezTo>
                    <a:pt x="0" y="1487"/>
                    <a:pt x="60" y="1651"/>
                    <a:pt x="194" y="1711"/>
                  </a:cubicBezTo>
                  <a:cubicBezTo>
                    <a:pt x="234" y="1733"/>
                    <a:pt x="277" y="1744"/>
                    <a:pt x="319" y="1744"/>
                  </a:cubicBezTo>
                  <a:cubicBezTo>
                    <a:pt x="417" y="1744"/>
                    <a:pt x="510" y="1686"/>
                    <a:pt x="552" y="1591"/>
                  </a:cubicBezTo>
                  <a:lnTo>
                    <a:pt x="1119" y="397"/>
                  </a:lnTo>
                  <a:cubicBezTo>
                    <a:pt x="1195" y="247"/>
                    <a:pt x="1135" y="84"/>
                    <a:pt x="1000" y="24"/>
                  </a:cubicBezTo>
                  <a:cubicBezTo>
                    <a:pt x="961" y="8"/>
                    <a:pt x="920" y="1"/>
                    <a:pt x="8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9"/>
            <p:cNvSpPr/>
            <p:nvPr/>
          </p:nvSpPr>
          <p:spPr>
            <a:xfrm>
              <a:off x="3250811" y="3187514"/>
              <a:ext cx="348295" cy="353481"/>
            </a:xfrm>
            <a:custGeom>
              <a:rect b="b" l="l" r="r" t="t"/>
              <a:pathLst>
                <a:path extrusionOk="0" h="14111" w="13904">
                  <a:moveTo>
                    <a:pt x="7064" y="5331"/>
                  </a:moveTo>
                  <a:cubicBezTo>
                    <a:pt x="7273" y="5331"/>
                    <a:pt x="7437" y="5495"/>
                    <a:pt x="7437" y="5705"/>
                  </a:cubicBezTo>
                  <a:cubicBezTo>
                    <a:pt x="7437" y="5898"/>
                    <a:pt x="7273" y="6077"/>
                    <a:pt x="7064" y="6077"/>
                  </a:cubicBezTo>
                  <a:cubicBezTo>
                    <a:pt x="6855" y="6077"/>
                    <a:pt x="6690" y="5898"/>
                    <a:pt x="6690" y="5705"/>
                  </a:cubicBezTo>
                  <a:cubicBezTo>
                    <a:pt x="6690" y="5495"/>
                    <a:pt x="6855" y="5331"/>
                    <a:pt x="7064" y="5331"/>
                  </a:cubicBezTo>
                  <a:close/>
                  <a:moveTo>
                    <a:pt x="7064" y="2987"/>
                  </a:moveTo>
                  <a:cubicBezTo>
                    <a:pt x="8333" y="2987"/>
                    <a:pt x="9364" y="4017"/>
                    <a:pt x="9364" y="5286"/>
                  </a:cubicBezTo>
                  <a:cubicBezTo>
                    <a:pt x="9364" y="5555"/>
                    <a:pt x="9304" y="5824"/>
                    <a:pt x="9214" y="6077"/>
                  </a:cubicBezTo>
                  <a:lnTo>
                    <a:pt x="7900" y="6077"/>
                  </a:lnTo>
                  <a:cubicBezTo>
                    <a:pt x="7960" y="5958"/>
                    <a:pt x="7990" y="5838"/>
                    <a:pt x="7990" y="5705"/>
                  </a:cubicBezTo>
                  <a:cubicBezTo>
                    <a:pt x="7990" y="5450"/>
                    <a:pt x="7885" y="5241"/>
                    <a:pt x="7736" y="5062"/>
                  </a:cubicBezTo>
                  <a:lnTo>
                    <a:pt x="8154" y="4361"/>
                  </a:lnTo>
                  <a:cubicBezTo>
                    <a:pt x="8229" y="4226"/>
                    <a:pt x="8183" y="4062"/>
                    <a:pt x="8050" y="3987"/>
                  </a:cubicBezTo>
                  <a:cubicBezTo>
                    <a:pt x="8006" y="3963"/>
                    <a:pt x="7959" y="3951"/>
                    <a:pt x="7913" y="3951"/>
                  </a:cubicBezTo>
                  <a:cubicBezTo>
                    <a:pt x="7818" y="3951"/>
                    <a:pt x="7727" y="4001"/>
                    <a:pt x="7676" y="4092"/>
                  </a:cubicBezTo>
                  <a:lnTo>
                    <a:pt x="7258" y="4793"/>
                  </a:lnTo>
                  <a:cubicBezTo>
                    <a:pt x="7184" y="4793"/>
                    <a:pt x="7124" y="4779"/>
                    <a:pt x="7064" y="4779"/>
                  </a:cubicBezTo>
                  <a:cubicBezTo>
                    <a:pt x="6556" y="4779"/>
                    <a:pt x="6138" y="5197"/>
                    <a:pt x="6138" y="5705"/>
                  </a:cubicBezTo>
                  <a:cubicBezTo>
                    <a:pt x="6138" y="5838"/>
                    <a:pt x="6168" y="5958"/>
                    <a:pt x="6212" y="6077"/>
                  </a:cubicBezTo>
                  <a:lnTo>
                    <a:pt x="4898" y="6077"/>
                  </a:lnTo>
                  <a:cubicBezTo>
                    <a:pt x="4809" y="5824"/>
                    <a:pt x="4765" y="5555"/>
                    <a:pt x="4765" y="5286"/>
                  </a:cubicBezTo>
                  <a:cubicBezTo>
                    <a:pt x="4765" y="4017"/>
                    <a:pt x="5794" y="2987"/>
                    <a:pt x="7064" y="2987"/>
                  </a:cubicBezTo>
                  <a:close/>
                  <a:moveTo>
                    <a:pt x="10558" y="6630"/>
                  </a:moveTo>
                  <a:cubicBezTo>
                    <a:pt x="10708" y="6630"/>
                    <a:pt x="10841" y="6750"/>
                    <a:pt x="10841" y="6899"/>
                  </a:cubicBezTo>
                  <a:lnTo>
                    <a:pt x="10841" y="7899"/>
                  </a:lnTo>
                  <a:lnTo>
                    <a:pt x="3286" y="7899"/>
                  </a:lnTo>
                  <a:lnTo>
                    <a:pt x="3286" y="6899"/>
                  </a:lnTo>
                  <a:cubicBezTo>
                    <a:pt x="3286" y="6750"/>
                    <a:pt x="3405" y="6630"/>
                    <a:pt x="3554" y="6630"/>
                  </a:cubicBezTo>
                  <a:close/>
                  <a:moveTo>
                    <a:pt x="5227" y="8452"/>
                  </a:moveTo>
                  <a:lnTo>
                    <a:pt x="5227" y="13559"/>
                  </a:lnTo>
                  <a:lnTo>
                    <a:pt x="3554" y="13559"/>
                  </a:lnTo>
                  <a:cubicBezTo>
                    <a:pt x="3405" y="13559"/>
                    <a:pt x="3286" y="13424"/>
                    <a:pt x="3286" y="13275"/>
                  </a:cubicBezTo>
                  <a:lnTo>
                    <a:pt x="3286" y="8452"/>
                  </a:lnTo>
                  <a:close/>
                  <a:moveTo>
                    <a:pt x="10841" y="8452"/>
                  </a:moveTo>
                  <a:lnTo>
                    <a:pt x="10841" y="13275"/>
                  </a:lnTo>
                  <a:cubicBezTo>
                    <a:pt x="10841" y="13424"/>
                    <a:pt x="10722" y="13559"/>
                    <a:pt x="10558" y="13559"/>
                  </a:cubicBezTo>
                  <a:lnTo>
                    <a:pt x="5780" y="13559"/>
                  </a:lnTo>
                  <a:lnTo>
                    <a:pt x="5780" y="8452"/>
                  </a:lnTo>
                  <a:close/>
                  <a:moveTo>
                    <a:pt x="6630" y="0"/>
                  </a:moveTo>
                  <a:cubicBezTo>
                    <a:pt x="5571" y="0"/>
                    <a:pt x="4570" y="389"/>
                    <a:pt x="3793" y="1090"/>
                  </a:cubicBezTo>
                  <a:cubicBezTo>
                    <a:pt x="3092" y="1733"/>
                    <a:pt x="2614" y="2583"/>
                    <a:pt x="2465" y="3509"/>
                  </a:cubicBezTo>
                  <a:cubicBezTo>
                    <a:pt x="1105" y="3524"/>
                    <a:pt x="0" y="4629"/>
                    <a:pt x="0" y="5988"/>
                  </a:cubicBezTo>
                  <a:cubicBezTo>
                    <a:pt x="0" y="7347"/>
                    <a:pt x="1121" y="8452"/>
                    <a:pt x="2479" y="8452"/>
                  </a:cubicBezTo>
                  <a:lnTo>
                    <a:pt x="2734" y="8452"/>
                  </a:lnTo>
                  <a:lnTo>
                    <a:pt x="2734" y="13275"/>
                  </a:lnTo>
                  <a:cubicBezTo>
                    <a:pt x="2734" y="13738"/>
                    <a:pt x="3106" y="14111"/>
                    <a:pt x="3554" y="14111"/>
                  </a:cubicBezTo>
                  <a:lnTo>
                    <a:pt x="10558" y="14111"/>
                  </a:lnTo>
                  <a:cubicBezTo>
                    <a:pt x="11021" y="14111"/>
                    <a:pt x="11395" y="13738"/>
                    <a:pt x="11395" y="13275"/>
                  </a:cubicBezTo>
                  <a:lnTo>
                    <a:pt x="11395" y="8422"/>
                  </a:lnTo>
                  <a:cubicBezTo>
                    <a:pt x="12454" y="8257"/>
                    <a:pt x="13396" y="7541"/>
                    <a:pt x="13843" y="6541"/>
                  </a:cubicBezTo>
                  <a:cubicBezTo>
                    <a:pt x="13903" y="6406"/>
                    <a:pt x="13843" y="6242"/>
                    <a:pt x="13708" y="6182"/>
                  </a:cubicBezTo>
                  <a:cubicBezTo>
                    <a:pt x="13668" y="6162"/>
                    <a:pt x="13626" y="6153"/>
                    <a:pt x="13586" y="6153"/>
                  </a:cubicBezTo>
                  <a:cubicBezTo>
                    <a:pt x="13478" y="6153"/>
                    <a:pt x="13379" y="6219"/>
                    <a:pt x="13336" y="6316"/>
                  </a:cubicBezTo>
                  <a:cubicBezTo>
                    <a:pt x="12977" y="7122"/>
                    <a:pt x="12231" y="7705"/>
                    <a:pt x="11395" y="7855"/>
                  </a:cubicBezTo>
                  <a:lnTo>
                    <a:pt x="11395" y="6899"/>
                  </a:lnTo>
                  <a:cubicBezTo>
                    <a:pt x="11395" y="6451"/>
                    <a:pt x="11021" y="6077"/>
                    <a:pt x="10558" y="6077"/>
                  </a:cubicBezTo>
                  <a:lnTo>
                    <a:pt x="9796" y="6077"/>
                  </a:lnTo>
                  <a:cubicBezTo>
                    <a:pt x="9871" y="5824"/>
                    <a:pt x="9901" y="5555"/>
                    <a:pt x="9901" y="5286"/>
                  </a:cubicBezTo>
                  <a:cubicBezTo>
                    <a:pt x="9901" y="3718"/>
                    <a:pt x="8631" y="2449"/>
                    <a:pt x="7064" y="2449"/>
                  </a:cubicBezTo>
                  <a:cubicBezTo>
                    <a:pt x="5496" y="2449"/>
                    <a:pt x="4211" y="3718"/>
                    <a:pt x="4211" y="5286"/>
                  </a:cubicBezTo>
                  <a:cubicBezTo>
                    <a:pt x="4211" y="5555"/>
                    <a:pt x="4257" y="5824"/>
                    <a:pt x="4331" y="6077"/>
                  </a:cubicBezTo>
                  <a:lnTo>
                    <a:pt x="3554" y="6077"/>
                  </a:lnTo>
                  <a:cubicBezTo>
                    <a:pt x="3106" y="6077"/>
                    <a:pt x="2734" y="6451"/>
                    <a:pt x="2734" y="6899"/>
                  </a:cubicBezTo>
                  <a:lnTo>
                    <a:pt x="2734" y="7899"/>
                  </a:lnTo>
                  <a:lnTo>
                    <a:pt x="2479" y="7899"/>
                  </a:lnTo>
                  <a:cubicBezTo>
                    <a:pt x="1420" y="7899"/>
                    <a:pt x="554" y="7048"/>
                    <a:pt x="554" y="5988"/>
                  </a:cubicBezTo>
                  <a:cubicBezTo>
                    <a:pt x="554" y="4928"/>
                    <a:pt x="1420" y="4062"/>
                    <a:pt x="2479" y="4062"/>
                  </a:cubicBezTo>
                  <a:cubicBezTo>
                    <a:pt x="2539" y="4062"/>
                    <a:pt x="2599" y="4062"/>
                    <a:pt x="2674" y="4076"/>
                  </a:cubicBezTo>
                  <a:cubicBezTo>
                    <a:pt x="2683" y="4077"/>
                    <a:pt x="2692" y="4078"/>
                    <a:pt x="2700" y="4078"/>
                  </a:cubicBezTo>
                  <a:cubicBezTo>
                    <a:pt x="2839" y="4078"/>
                    <a:pt x="2958" y="3964"/>
                    <a:pt x="2973" y="3823"/>
                  </a:cubicBezTo>
                  <a:cubicBezTo>
                    <a:pt x="3062" y="2927"/>
                    <a:pt x="3495" y="2105"/>
                    <a:pt x="4167" y="1494"/>
                  </a:cubicBezTo>
                  <a:cubicBezTo>
                    <a:pt x="4839" y="881"/>
                    <a:pt x="5720" y="552"/>
                    <a:pt x="6630" y="552"/>
                  </a:cubicBezTo>
                  <a:cubicBezTo>
                    <a:pt x="7317" y="552"/>
                    <a:pt x="8004" y="747"/>
                    <a:pt x="8587" y="1105"/>
                  </a:cubicBezTo>
                  <a:cubicBezTo>
                    <a:pt x="9155" y="1464"/>
                    <a:pt x="9617" y="1971"/>
                    <a:pt x="9916" y="2583"/>
                  </a:cubicBezTo>
                  <a:cubicBezTo>
                    <a:pt x="9965" y="2670"/>
                    <a:pt x="10066" y="2726"/>
                    <a:pt x="10166" y="2726"/>
                  </a:cubicBezTo>
                  <a:cubicBezTo>
                    <a:pt x="10188" y="2726"/>
                    <a:pt x="10209" y="2723"/>
                    <a:pt x="10230" y="2718"/>
                  </a:cubicBezTo>
                  <a:cubicBezTo>
                    <a:pt x="10453" y="2658"/>
                    <a:pt x="10692" y="2628"/>
                    <a:pt x="10931" y="2628"/>
                  </a:cubicBezTo>
                  <a:cubicBezTo>
                    <a:pt x="11424" y="2628"/>
                    <a:pt x="11917" y="2778"/>
                    <a:pt x="12350" y="3061"/>
                  </a:cubicBezTo>
                  <a:cubicBezTo>
                    <a:pt x="12768" y="3345"/>
                    <a:pt x="13097" y="3733"/>
                    <a:pt x="13320" y="4181"/>
                  </a:cubicBezTo>
                  <a:cubicBezTo>
                    <a:pt x="13364" y="4280"/>
                    <a:pt x="13465" y="4338"/>
                    <a:pt x="13569" y="4338"/>
                  </a:cubicBezTo>
                  <a:cubicBezTo>
                    <a:pt x="13606" y="4338"/>
                    <a:pt x="13643" y="4331"/>
                    <a:pt x="13679" y="4315"/>
                  </a:cubicBezTo>
                  <a:cubicBezTo>
                    <a:pt x="13828" y="4241"/>
                    <a:pt x="13873" y="4076"/>
                    <a:pt x="13814" y="3943"/>
                  </a:cubicBezTo>
                  <a:cubicBezTo>
                    <a:pt x="13276" y="2808"/>
                    <a:pt x="12141" y="2075"/>
                    <a:pt x="10931" y="2075"/>
                  </a:cubicBezTo>
                  <a:cubicBezTo>
                    <a:pt x="10722" y="2075"/>
                    <a:pt x="10513" y="2091"/>
                    <a:pt x="10304" y="2135"/>
                  </a:cubicBezTo>
                  <a:cubicBezTo>
                    <a:pt x="9961" y="1538"/>
                    <a:pt x="9468" y="1016"/>
                    <a:pt x="8886" y="642"/>
                  </a:cubicBezTo>
                  <a:cubicBezTo>
                    <a:pt x="8199" y="224"/>
                    <a:pt x="7423" y="0"/>
                    <a:pt x="6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9"/>
            <p:cNvSpPr/>
            <p:nvPr/>
          </p:nvSpPr>
          <p:spPr>
            <a:xfrm>
              <a:off x="3589712" y="3312614"/>
              <a:ext cx="15731" cy="13853"/>
            </a:xfrm>
            <a:custGeom>
              <a:rect b="b" l="l" r="r" t="t"/>
              <a:pathLst>
                <a:path extrusionOk="0" h="553" w="628">
                  <a:moveTo>
                    <a:pt x="317" y="1"/>
                  </a:moveTo>
                  <a:cubicBezTo>
                    <a:pt x="281" y="1"/>
                    <a:pt x="244" y="8"/>
                    <a:pt x="209" y="24"/>
                  </a:cubicBezTo>
                  <a:cubicBezTo>
                    <a:pt x="60" y="68"/>
                    <a:pt x="0" y="233"/>
                    <a:pt x="60" y="382"/>
                  </a:cubicBezTo>
                  <a:cubicBezTo>
                    <a:pt x="106" y="484"/>
                    <a:pt x="212" y="552"/>
                    <a:pt x="320" y="552"/>
                  </a:cubicBezTo>
                  <a:cubicBezTo>
                    <a:pt x="353" y="552"/>
                    <a:pt x="387" y="545"/>
                    <a:pt x="418" y="531"/>
                  </a:cubicBezTo>
                  <a:cubicBezTo>
                    <a:pt x="553" y="472"/>
                    <a:pt x="627" y="307"/>
                    <a:pt x="568" y="173"/>
                  </a:cubicBezTo>
                  <a:cubicBezTo>
                    <a:pt x="523" y="62"/>
                    <a:pt x="422" y="1"/>
                    <a:pt x="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49"/>
          <p:cNvGrpSpPr/>
          <p:nvPr/>
        </p:nvGrpSpPr>
        <p:grpSpPr>
          <a:xfrm>
            <a:off x="3999681" y="3186362"/>
            <a:ext cx="353130" cy="353305"/>
            <a:chOff x="3999681" y="3186362"/>
            <a:chExt cx="353130" cy="353305"/>
          </a:xfrm>
        </p:grpSpPr>
        <p:sp>
          <p:nvSpPr>
            <p:cNvPr id="1037" name="Google Shape;1037;p49"/>
            <p:cNvSpPr/>
            <p:nvPr/>
          </p:nvSpPr>
          <p:spPr>
            <a:xfrm>
              <a:off x="4040462" y="3293976"/>
              <a:ext cx="15731" cy="13778"/>
            </a:xfrm>
            <a:custGeom>
              <a:rect b="b" l="l" r="r" t="t"/>
              <a:pathLst>
                <a:path extrusionOk="0" h="550" w="628">
                  <a:moveTo>
                    <a:pt x="317" y="0"/>
                  </a:moveTo>
                  <a:cubicBezTo>
                    <a:pt x="282" y="0"/>
                    <a:pt x="245" y="7"/>
                    <a:pt x="210" y="21"/>
                  </a:cubicBezTo>
                  <a:cubicBezTo>
                    <a:pt x="75" y="81"/>
                    <a:pt x="1" y="244"/>
                    <a:pt x="60" y="379"/>
                  </a:cubicBezTo>
                  <a:cubicBezTo>
                    <a:pt x="106" y="481"/>
                    <a:pt x="212" y="549"/>
                    <a:pt x="320" y="549"/>
                  </a:cubicBezTo>
                  <a:cubicBezTo>
                    <a:pt x="353" y="549"/>
                    <a:pt x="387" y="543"/>
                    <a:pt x="419" y="529"/>
                  </a:cubicBezTo>
                  <a:cubicBezTo>
                    <a:pt x="568" y="469"/>
                    <a:pt x="628" y="304"/>
                    <a:pt x="568" y="170"/>
                  </a:cubicBezTo>
                  <a:cubicBezTo>
                    <a:pt x="533" y="68"/>
                    <a:pt x="430" y="0"/>
                    <a:pt x="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9"/>
            <p:cNvSpPr/>
            <p:nvPr/>
          </p:nvSpPr>
          <p:spPr>
            <a:xfrm>
              <a:off x="4027737" y="3244377"/>
              <a:ext cx="41533" cy="13828"/>
            </a:xfrm>
            <a:custGeom>
              <a:rect b="b" l="l" r="r" t="t"/>
              <a:pathLst>
                <a:path extrusionOk="0" h="552" w="1658">
                  <a:moveTo>
                    <a:pt x="270" y="0"/>
                  </a:moveTo>
                  <a:cubicBezTo>
                    <a:pt x="120" y="0"/>
                    <a:pt x="1" y="134"/>
                    <a:pt x="1" y="283"/>
                  </a:cubicBezTo>
                  <a:cubicBezTo>
                    <a:pt x="1" y="433"/>
                    <a:pt x="120" y="552"/>
                    <a:pt x="270" y="552"/>
                  </a:cubicBezTo>
                  <a:lnTo>
                    <a:pt x="1375" y="552"/>
                  </a:lnTo>
                  <a:cubicBezTo>
                    <a:pt x="1524" y="552"/>
                    <a:pt x="1658" y="433"/>
                    <a:pt x="1658" y="283"/>
                  </a:cubicBezTo>
                  <a:cubicBezTo>
                    <a:pt x="1658" y="134"/>
                    <a:pt x="1524" y="0"/>
                    <a:pt x="1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9"/>
            <p:cNvSpPr/>
            <p:nvPr/>
          </p:nvSpPr>
          <p:spPr>
            <a:xfrm>
              <a:off x="4027737" y="3270154"/>
              <a:ext cx="41533" cy="13878"/>
            </a:xfrm>
            <a:custGeom>
              <a:rect b="b" l="l" r="r" t="t"/>
              <a:pathLst>
                <a:path extrusionOk="0" h="554" w="1658">
                  <a:moveTo>
                    <a:pt x="270" y="1"/>
                  </a:moveTo>
                  <a:cubicBezTo>
                    <a:pt x="120" y="1"/>
                    <a:pt x="1" y="120"/>
                    <a:pt x="1" y="285"/>
                  </a:cubicBezTo>
                  <a:cubicBezTo>
                    <a:pt x="1" y="434"/>
                    <a:pt x="120" y="554"/>
                    <a:pt x="270" y="554"/>
                  </a:cubicBezTo>
                  <a:lnTo>
                    <a:pt x="1375" y="554"/>
                  </a:lnTo>
                  <a:cubicBezTo>
                    <a:pt x="1524" y="554"/>
                    <a:pt x="1658" y="434"/>
                    <a:pt x="1658" y="285"/>
                  </a:cubicBezTo>
                  <a:cubicBezTo>
                    <a:pt x="1658" y="120"/>
                    <a:pt x="1524" y="1"/>
                    <a:pt x="1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9"/>
            <p:cNvSpPr/>
            <p:nvPr/>
          </p:nvSpPr>
          <p:spPr>
            <a:xfrm>
              <a:off x="4296673" y="3293951"/>
              <a:ext cx="14980" cy="13778"/>
            </a:xfrm>
            <a:custGeom>
              <a:rect b="b" l="l" r="r" t="t"/>
              <a:pathLst>
                <a:path extrusionOk="0" h="550" w="598">
                  <a:moveTo>
                    <a:pt x="297" y="1"/>
                  </a:moveTo>
                  <a:cubicBezTo>
                    <a:pt x="278" y="1"/>
                    <a:pt x="259" y="3"/>
                    <a:pt x="240" y="6"/>
                  </a:cubicBezTo>
                  <a:cubicBezTo>
                    <a:pt x="90" y="36"/>
                    <a:pt x="1" y="186"/>
                    <a:pt x="31" y="335"/>
                  </a:cubicBezTo>
                  <a:cubicBezTo>
                    <a:pt x="57" y="454"/>
                    <a:pt x="176" y="549"/>
                    <a:pt x="297" y="549"/>
                  </a:cubicBezTo>
                  <a:cubicBezTo>
                    <a:pt x="313" y="549"/>
                    <a:pt x="329" y="548"/>
                    <a:pt x="345" y="544"/>
                  </a:cubicBezTo>
                  <a:cubicBezTo>
                    <a:pt x="494" y="514"/>
                    <a:pt x="598" y="365"/>
                    <a:pt x="568" y="216"/>
                  </a:cubicBezTo>
                  <a:cubicBezTo>
                    <a:pt x="542" y="86"/>
                    <a:pt x="425" y="1"/>
                    <a:pt x="2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9"/>
            <p:cNvSpPr/>
            <p:nvPr/>
          </p:nvSpPr>
          <p:spPr>
            <a:xfrm>
              <a:off x="4283222" y="3244377"/>
              <a:ext cx="41558" cy="13828"/>
            </a:xfrm>
            <a:custGeom>
              <a:rect b="b" l="l" r="r" t="t"/>
              <a:pathLst>
                <a:path extrusionOk="0" h="552" w="1659">
                  <a:moveTo>
                    <a:pt x="284" y="0"/>
                  </a:moveTo>
                  <a:cubicBezTo>
                    <a:pt x="135" y="0"/>
                    <a:pt x="0" y="134"/>
                    <a:pt x="0" y="283"/>
                  </a:cubicBezTo>
                  <a:cubicBezTo>
                    <a:pt x="0" y="433"/>
                    <a:pt x="135" y="552"/>
                    <a:pt x="284" y="552"/>
                  </a:cubicBezTo>
                  <a:lnTo>
                    <a:pt x="1389" y="552"/>
                  </a:lnTo>
                  <a:cubicBezTo>
                    <a:pt x="1539" y="552"/>
                    <a:pt x="1658" y="433"/>
                    <a:pt x="1658" y="283"/>
                  </a:cubicBezTo>
                  <a:cubicBezTo>
                    <a:pt x="1658" y="134"/>
                    <a:pt x="1539" y="0"/>
                    <a:pt x="1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9"/>
            <p:cNvSpPr/>
            <p:nvPr/>
          </p:nvSpPr>
          <p:spPr>
            <a:xfrm>
              <a:off x="4283222" y="3270154"/>
              <a:ext cx="41558" cy="13878"/>
            </a:xfrm>
            <a:custGeom>
              <a:rect b="b" l="l" r="r" t="t"/>
              <a:pathLst>
                <a:path extrusionOk="0" h="554" w="1659">
                  <a:moveTo>
                    <a:pt x="284" y="1"/>
                  </a:moveTo>
                  <a:cubicBezTo>
                    <a:pt x="135" y="1"/>
                    <a:pt x="0" y="120"/>
                    <a:pt x="0" y="285"/>
                  </a:cubicBezTo>
                  <a:cubicBezTo>
                    <a:pt x="0" y="434"/>
                    <a:pt x="135" y="554"/>
                    <a:pt x="284" y="554"/>
                  </a:cubicBezTo>
                  <a:lnTo>
                    <a:pt x="1389" y="554"/>
                  </a:lnTo>
                  <a:cubicBezTo>
                    <a:pt x="1539" y="554"/>
                    <a:pt x="1658" y="434"/>
                    <a:pt x="1658" y="285"/>
                  </a:cubicBezTo>
                  <a:cubicBezTo>
                    <a:pt x="1658" y="120"/>
                    <a:pt x="1539" y="1"/>
                    <a:pt x="1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9"/>
            <p:cNvSpPr/>
            <p:nvPr/>
          </p:nvSpPr>
          <p:spPr>
            <a:xfrm>
              <a:off x="3999681" y="3186362"/>
              <a:ext cx="353130" cy="353155"/>
            </a:xfrm>
            <a:custGeom>
              <a:rect b="b" l="l" r="r" t="t"/>
              <a:pathLst>
                <a:path extrusionOk="0" h="14098" w="14097">
                  <a:moveTo>
                    <a:pt x="3032" y="539"/>
                  </a:moveTo>
                  <a:lnTo>
                    <a:pt x="3196" y="703"/>
                  </a:lnTo>
                  <a:lnTo>
                    <a:pt x="2435" y="1241"/>
                  </a:lnTo>
                  <a:lnTo>
                    <a:pt x="1464" y="1241"/>
                  </a:lnTo>
                  <a:lnTo>
                    <a:pt x="703" y="703"/>
                  </a:lnTo>
                  <a:lnTo>
                    <a:pt x="866" y="539"/>
                  </a:lnTo>
                  <a:close/>
                  <a:moveTo>
                    <a:pt x="13246" y="539"/>
                  </a:moveTo>
                  <a:lnTo>
                    <a:pt x="13395" y="703"/>
                  </a:lnTo>
                  <a:lnTo>
                    <a:pt x="12633" y="1241"/>
                  </a:lnTo>
                  <a:lnTo>
                    <a:pt x="11677" y="1241"/>
                  </a:lnTo>
                  <a:lnTo>
                    <a:pt x="10917" y="703"/>
                  </a:lnTo>
                  <a:lnTo>
                    <a:pt x="11066" y="539"/>
                  </a:lnTo>
                  <a:close/>
                  <a:moveTo>
                    <a:pt x="6929" y="3226"/>
                  </a:moveTo>
                  <a:cubicBezTo>
                    <a:pt x="7303" y="3226"/>
                    <a:pt x="7646" y="3435"/>
                    <a:pt x="7811" y="3779"/>
                  </a:cubicBezTo>
                  <a:cubicBezTo>
                    <a:pt x="7857" y="3872"/>
                    <a:pt x="7947" y="3928"/>
                    <a:pt x="8041" y="3928"/>
                  </a:cubicBezTo>
                  <a:cubicBezTo>
                    <a:pt x="8069" y="3928"/>
                    <a:pt x="8096" y="3924"/>
                    <a:pt x="8124" y="3913"/>
                  </a:cubicBezTo>
                  <a:cubicBezTo>
                    <a:pt x="8183" y="3899"/>
                    <a:pt x="8243" y="3899"/>
                    <a:pt x="8303" y="3899"/>
                  </a:cubicBezTo>
                  <a:cubicBezTo>
                    <a:pt x="8661" y="3899"/>
                    <a:pt x="8960" y="4198"/>
                    <a:pt x="8960" y="4556"/>
                  </a:cubicBezTo>
                  <a:cubicBezTo>
                    <a:pt x="8960" y="4914"/>
                    <a:pt x="8661" y="5213"/>
                    <a:pt x="8303" y="5213"/>
                  </a:cubicBezTo>
                  <a:lnTo>
                    <a:pt x="5601" y="5213"/>
                  </a:lnTo>
                  <a:cubicBezTo>
                    <a:pt x="5362" y="5213"/>
                    <a:pt x="5167" y="5018"/>
                    <a:pt x="5167" y="4779"/>
                  </a:cubicBezTo>
                  <a:cubicBezTo>
                    <a:pt x="5167" y="4540"/>
                    <a:pt x="5362" y="4361"/>
                    <a:pt x="5601" y="4361"/>
                  </a:cubicBezTo>
                  <a:lnTo>
                    <a:pt x="5630" y="4361"/>
                  </a:lnTo>
                  <a:cubicBezTo>
                    <a:pt x="5639" y="4362"/>
                    <a:pt x="5648" y="4363"/>
                    <a:pt x="5657" y="4363"/>
                  </a:cubicBezTo>
                  <a:cubicBezTo>
                    <a:pt x="5797" y="4363"/>
                    <a:pt x="5930" y="4248"/>
                    <a:pt x="5943" y="4108"/>
                  </a:cubicBezTo>
                  <a:cubicBezTo>
                    <a:pt x="5989" y="3615"/>
                    <a:pt x="6421" y="3226"/>
                    <a:pt x="6929" y="3226"/>
                  </a:cubicBezTo>
                  <a:close/>
                  <a:moveTo>
                    <a:pt x="3345" y="1271"/>
                  </a:moveTo>
                  <a:lnTo>
                    <a:pt x="3345" y="4929"/>
                  </a:lnTo>
                  <a:lnTo>
                    <a:pt x="3032" y="5227"/>
                  </a:lnTo>
                  <a:lnTo>
                    <a:pt x="866" y="5227"/>
                  </a:lnTo>
                  <a:lnTo>
                    <a:pt x="553" y="4929"/>
                  </a:lnTo>
                  <a:lnTo>
                    <a:pt x="553" y="1271"/>
                  </a:lnTo>
                  <a:lnTo>
                    <a:pt x="1210" y="1749"/>
                  </a:lnTo>
                  <a:cubicBezTo>
                    <a:pt x="1270" y="1779"/>
                    <a:pt x="1314" y="1793"/>
                    <a:pt x="1374" y="1793"/>
                  </a:cubicBezTo>
                  <a:lnTo>
                    <a:pt x="2509" y="1793"/>
                  </a:lnTo>
                  <a:cubicBezTo>
                    <a:pt x="2569" y="1793"/>
                    <a:pt x="2628" y="1779"/>
                    <a:pt x="2674" y="1749"/>
                  </a:cubicBezTo>
                  <a:lnTo>
                    <a:pt x="3345" y="1271"/>
                  </a:lnTo>
                  <a:close/>
                  <a:moveTo>
                    <a:pt x="13545" y="1271"/>
                  </a:moveTo>
                  <a:lnTo>
                    <a:pt x="13545" y="4929"/>
                  </a:lnTo>
                  <a:lnTo>
                    <a:pt x="13246" y="5227"/>
                  </a:lnTo>
                  <a:lnTo>
                    <a:pt x="11066" y="5227"/>
                  </a:lnTo>
                  <a:lnTo>
                    <a:pt x="10767" y="4929"/>
                  </a:lnTo>
                  <a:lnTo>
                    <a:pt x="10767" y="1271"/>
                  </a:lnTo>
                  <a:lnTo>
                    <a:pt x="11424" y="1749"/>
                  </a:lnTo>
                  <a:cubicBezTo>
                    <a:pt x="11468" y="1779"/>
                    <a:pt x="11528" y="1793"/>
                    <a:pt x="11588" y="1793"/>
                  </a:cubicBezTo>
                  <a:lnTo>
                    <a:pt x="12723" y="1793"/>
                  </a:lnTo>
                  <a:cubicBezTo>
                    <a:pt x="12782" y="1793"/>
                    <a:pt x="12842" y="1779"/>
                    <a:pt x="12888" y="1749"/>
                  </a:cubicBezTo>
                  <a:lnTo>
                    <a:pt x="13545" y="1271"/>
                  </a:lnTo>
                  <a:close/>
                  <a:moveTo>
                    <a:pt x="1942" y="7124"/>
                  </a:moveTo>
                  <a:cubicBezTo>
                    <a:pt x="2196" y="7124"/>
                    <a:pt x="2389" y="7318"/>
                    <a:pt x="2389" y="7557"/>
                  </a:cubicBezTo>
                  <a:lnTo>
                    <a:pt x="2389" y="7572"/>
                  </a:lnTo>
                  <a:cubicBezTo>
                    <a:pt x="2389" y="7811"/>
                    <a:pt x="2196" y="8005"/>
                    <a:pt x="1942" y="8005"/>
                  </a:cubicBezTo>
                  <a:cubicBezTo>
                    <a:pt x="1703" y="8005"/>
                    <a:pt x="1494" y="7811"/>
                    <a:pt x="1494" y="7557"/>
                  </a:cubicBezTo>
                  <a:cubicBezTo>
                    <a:pt x="1494" y="7318"/>
                    <a:pt x="1703" y="7124"/>
                    <a:pt x="1942" y="7124"/>
                  </a:cubicBezTo>
                  <a:close/>
                  <a:moveTo>
                    <a:pt x="7048" y="7124"/>
                  </a:moveTo>
                  <a:cubicBezTo>
                    <a:pt x="7303" y="7124"/>
                    <a:pt x="7496" y="7318"/>
                    <a:pt x="7496" y="7557"/>
                  </a:cubicBezTo>
                  <a:lnTo>
                    <a:pt x="7496" y="7572"/>
                  </a:lnTo>
                  <a:cubicBezTo>
                    <a:pt x="7496" y="7811"/>
                    <a:pt x="7303" y="8005"/>
                    <a:pt x="7048" y="8005"/>
                  </a:cubicBezTo>
                  <a:cubicBezTo>
                    <a:pt x="6809" y="8005"/>
                    <a:pt x="6600" y="7811"/>
                    <a:pt x="6600" y="7572"/>
                  </a:cubicBezTo>
                  <a:lnTo>
                    <a:pt x="6600" y="7557"/>
                  </a:lnTo>
                  <a:cubicBezTo>
                    <a:pt x="6600" y="7318"/>
                    <a:pt x="6809" y="7124"/>
                    <a:pt x="7048" y="7124"/>
                  </a:cubicBezTo>
                  <a:close/>
                  <a:moveTo>
                    <a:pt x="12155" y="7124"/>
                  </a:moveTo>
                  <a:cubicBezTo>
                    <a:pt x="12394" y="7124"/>
                    <a:pt x="12603" y="7318"/>
                    <a:pt x="12603" y="7557"/>
                  </a:cubicBezTo>
                  <a:cubicBezTo>
                    <a:pt x="12603" y="7811"/>
                    <a:pt x="12394" y="8005"/>
                    <a:pt x="12155" y="8005"/>
                  </a:cubicBezTo>
                  <a:cubicBezTo>
                    <a:pt x="11902" y="8005"/>
                    <a:pt x="11707" y="7811"/>
                    <a:pt x="11707" y="7572"/>
                  </a:cubicBezTo>
                  <a:lnTo>
                    <a:pt x="11707" y="7557"/>
                  </a:lnTo>
                  <a:cubicBezTo>
                    <a:pt x="11707" y="7318"/>
                    <a:pt x="11902" y="7124"/>
                    <a:pt x="12155" y="7124"/>
                  </a:cubicBezTo>
                  <a:close/>
                  <a:moveTo>
                    <a:pt x="8691" y="9916"/>
                  </a:moveTo>
                  <a:cubicBezTo>
                    <a:pt x="8781" y="9916"/>
                    <a:pt x="8856" y="9991"/>
                    <a:pt x="8856" y="10081"/>
                  </a:cubicBezTo>
                  <a:lnTo>
                    <a:pt x="8856" y="12305"/>
                  </a:lnTo>
                  <a:cubicBezTo>
                    <a:pt x="8856" y="12395"/>
                    <a:pt x="8781" y="12470"/>
                    <a:pt x="8691" y="12470"/>
                  </a:cubicBezTo>
                  <a:lnTo>
                    <a:pt x="5406" y="12470"/>
                  </a:lnTo>
                  <a:cubicBezTo>
                    <a:pt x="5316" y="12470"/>
                    <a:pt x="5242" y="12395"/>
                    <a:pt x="5242" y="12305"/>
                  </a:cubicBezTo>
                  <a:lnTo>
                    <a:pt x="5242" y="10081"/>
                  </a:lnTo>
                  <a:cubicBezTo>
                    <a:pt x="5242" y="9991"/>
                    <a:pt x="5316" y="9916"/>
                    <a:pt x="5406" y="9916"/>
                  </a:cubicBezTo>
                  <a:close/>
                  <a:moveTo>
                    <a:pt x="747" y="1"/>
                  </a:moveTo>
                  <a:cubicBezTo>
                    <a:pt x="673" y="1"/>
                    <a:pt x="598" y="16"/>
                    <a:pt x="553" y="76"/>
                  </a:cubicBezTo>
                  <a:lnTo>
                    <a:pt x="90" y="539"/>
                  </a:lnTo>
                  <a:cubicBezTo>
                    <a:pt x="30" y="598"/>
                    <a:pt x="0" y="674"/>
                    <a:pt x="0" y="733"/>
                  </a:cubicBezTo>
                  <a:lnTo>
                    <a:pt x="0" y="5048"/>
                  </a:lnTo>
                  <a:cubicBezTo>
                    <a:pt x="0" y="5108"/>
                    <a:pt x="30" y="5183"/>
                    <a:pt x="90" y="5243"/>
                  </a:cubicBezTo>
                  <a:lnTo>
                    <a:pt x="553" y="5705"/>
                  </a:lnTo>
                  <a:cubicBezTo>
                    <a:pt x="598" y="5751"/>
                    <a:pt x="673" y="5780"/>
                    <a:pt x="747" y="5780"/>
                  </a:cubicBezTo>
                  <a:lnTo>
                    <a:pt x="1673" y="5780"/>
                  </a:lnTo>
                  <a:lnTo>
                    <a:pt x="1673" y="6601"/>
                  </a:lnTo>
                  <a:cubicBezTo>
                    <a:pt x="1255" y="6721"/>
                    <a:pt x="956" y="7109"/>
                    <a:pt x="956" y="7557"/>
                  </a:cubicBezTo>
                  <a:cubicBezTo>
                    <a:pt x="956" y="8110"/>
                    <a:pt x="1404" y="8558"/>
                    <a:pt x="1942" y="8558"/>
                  </a:cubicBezTo>
                  <a:cubicBezTo>
                    <a:pt x="2405" y="8558"/>
                    <a:pt x="2778" y="8259"/>
                    <a:pt x="2897" y="7841"/>
                  </a:cubicBezTo>
                  <a:lnTo>
                    <a:pt x="6093" y="7841"/>
                  </a:lnTo>
                  <a:cubicBezTo>
                    <a:pt x="6182" y="8170"/>
                    <a:pt x="6451" y="8423"/>
                    <a:pt x="6780" y="8528"/>
                  </a:cubicBezTo>
                  <a:lnTo>
                    <a:pt x="6780" y="9364"/>
                  </a:lnTo>
                  <a:lnTo>
                    <a:pt x="5406" y="9364"/>
                  </a:lnTo>
                  <a:cubicBezTo>
                    <a:pt x="5003" y="9364"/>
                    <a:pt x="4689" y="9693"/>
                    <a:pt x="4689" y="10081"/>
                  </a:cubicBezTo>
                  <a:lnTo>
                    <a:pt x="4689" y="12305"/>
                  </a:lnTo>
                  <a:cubicBezTo>
                    <a:pt x="4689" y="12365"/>
                    <a:pt x="4689" y="12410"/>
                    <a:pt x="4705" y="12470"/>
                  </a:cubicBezTo>
                  <a:lnTo>
                    <a:pt x="4510" y="12470"/>
                  </a:lnTo>
                  <a:cubicBezTo>
                    <a:pt x="4361" y="12470"/>
                    <a:pt x="4241" y="12590"/>
                    <a:pt x="4241" y="12739"/>
                  </a:cubicBezTo>
                  <a:lnTo>
                    <a:pt x="4241" y="13217"/>
                  </a:lnTo>
                  <a:cubicBezTo>
                    <a:pt x="4241" y="13709"/>
                    <a:pt x="4629" y="14097"/>
                    <a:pt x="5123" y="14097"/>
                  </a:cubicBezTo>
                  <a:lnTo>
                    <a:pt x="5824" y="14097"/>
                  </a:lnTo>
                  <a:cubicBezTo>
                    <a:pt x="5973" y="14097"/>
                    <a:pt x="6093" y="13978"/>
                    <a:pt x="6093" y="13828"/>
                  </a:cubicBezTo>
                  <a:cubicBezTo>
                    <a:pt x="6093" y="13679"/>
                    <a:pt x="5973" y="13560"/>
                    <a:pt x="5824" y="13560"/>
                  </a:cubicBezTo>
                  <a:lnTo>
                    <a:pt x="5123" y="13560"/>
                  </a:lnTo>
                  <a:cubicBezTo>
                    <a:pt x="4944" y="13560"/>
                    <a:pt x="4794" y="13410"/>
                    <a:pt x="4794" y="13217"/>
                  </a:cubicBezTo>
                  <a:lnTo>
                    <a:pt x="4794" y="13022"/>
                  </a:lnTo>
                  <a:lnTo>
                    <a:pt x="9304" y="13022"/>
                  </a:lnTo>
                  <a:lnTo>
                    <a:pt x="9304" y="13217"/>
                  </a:lnTo>
                  <a:cubicBezTo>
                    <a:pt x="9304" y="13410"/>
                    <a:pt x="9154" y="13560"/>
                    <a:pt x="8975" y="13560"/>
                  </a:cubicBezTo>
                  <a:lnTo>
                    <a:pt x="8243" y="13560"/>
                  </a:lnTo>
                  <a:cubicBezTo>
                    <a:pt x="8094" y="13560"/>
                    <a:pt x="7974" y="13679"/>
                    <a:pt x="7974" y="13828"/>
                  </a:cubicBezTo>
                  <a:cubicBezTo>
                    <a:pt x="7974" y="13978"/>
                    <a:pt x="8094" y="14097"/>
                    <a:pt x="8243" y="14097"/>
                  </a:cubicBezTo>
                  <a:lnTo>
                    <a:pt x="8975" y="14097"/>
                  </a:lnTo>
                  <a:cubicBezTo>
                    <a:pt x="9467" y="14097"/>
                    <a:pt x="9856" y="13709"/>
                    <a:pt x="9856" y="13217"/>
                  </a:cubicBezTo>
                  <a:lnTo>
                    <a:pt x="9856" y="12739"/>
                  </a:lnTo>
                  <a:cubicBezTo>
                    <a:pt x="9856" y="12590"/>
                    <a:pt x="9736" y="12470"/>
                    <a:pt x="9587" y="12470"/>
                  </a:cubicBezTo>
                  <a:lnTo>
                    <a:pt x="9393" y="12470"/>
                  </a:lnTo>
                  <a:cubicBezTo>
                    <a:pt x="9408" y="12410"/>
                    <a:pt x="9408" y="12365"/>
                    <a:pt x="9408" y="12305"/>
                  </a:cubicBezTo>
                  <a:lnTo>
                    <a:pt x="9408" y="10081"/>
                  </a:lnTo>
                  <a:cubicBezTo>
                    <a:pt x="9408" y="9693"/>
                    <a:pt x="9095" y="9364"/>
                    <a:pt x="8691" y="9364"/>
                  </a:cubicBezTo>
                  <a:lnTo>
                    <a:pt x="7333" y="9364"/>
                  </a:lnTo>
                  <a:lnTo>
                    <a:pt x="7333" y="8528"/>
                  </a:lnTo>
                  <a:cubicBezTo>
                    <a:pt x="7661" y="8423"/>
                    <a:pt x="7914" y="8170"/>
                    <a:pt x="8004" y="7841"/>
                  </a:cubicBezTo>
                  <a:lnTo>
                    <a:pt x="11200" y="7841"/>
                  </a:lnTo>
                  <a:cubicBezTo>
                    <a:pt x="11319" y="8259"/>
                    <a:pt x="11693" y="8558"/>
                    <a:pt x="12155" y="8558"/>
                  </a:cubicBezTo>
                  <a:cubicBezTo>
                    <a:pt x="12708" y="8558"/>
                    <a:pt x="13156" y="8110"/>
                    <a:pt x="13156" y="7557"/>
                  </a:cubicBezTo>
                  <a:cubicBezTo>
                    <a:pt x="13156" y="7109"/>
                    <a:pt x="12842" y="6721"/>
                    <a:pt x="12424" y="6601"/>
                  </a:cubicBezTo>
                  <a:lnTo>
                    <a:pt x="12424" y="5780"/>
                  </a:lnTo>
                  <a:lnTo>
                    <a:pt x="13350" y="5780"/>
                  </a:lnTo>
                  <a:cubicBezTo>
                    <a:pt x="13425" y="5780"/>
                    <a:pt x="13499" y="5751"/>
                    <a:pt x="13545" y="5705"/>
                  </a:cubicBezTo>
                  <a:lnTo>
                    <a:pt x="14022" y="5243"/>
                  </a:lnTo>
                  <a:cubicBezTo>
                    <a:pt x="14067" y="5183"/>
                    <a:pt x="14097" y="5108"/>
                    <a:pt x="14097" y="5048"/>
                  </a:cubicBezTo>
                  <a:lnTo>
                    <a:pt x="14097" y="733"/>
                  </a:lnTo>
                  <a:cubicBezTo>
                    <a:pt x="14097" y="674"/>
                    <a:pt x="14067" y="598"/>
                    <a:pt x="14022" y="539"/>
                  </a:cubicBezTo>
                  <a:lnTo>
                    <a:pt x="13545" y="76"/>
                  </a:lnTo>
                  <a:cubicBezTo>
                    <a:pt x="13499" y="16"/>
                    <a:pt x="13425" y="1"/>
                    <a:pt x="13350" y="1"/>
                  </a:cubicBezTo>
                  <a:lnTo>
                    <a:pt x="10946" y="1"/>
                  </a:lnTo>
                  <a:cubicBezTo>
                    <a:pt x="10887" y="1"/>
                    <a:pt x="10811" y="16"/>
                    <a:pt x="10752" y="76"/>
                  </a:cubicBezTo>
                  <a:lnTo>
                    <a:pt x="10289" y="539"/>
                  </a:lnTo>
                  <a:cubicBezTo>
                    <a:pt x="10244" y="598"/>
                    <a:pt x="10214" y="674"/>
                    <a:pt x="10214" y="733"/>
                  </a:cubicBezTo>
                  <a:lnTo>
                    <a:pt x="10214" y="5048"/>
                  </a:lnTo>
                  <a:cubicBezTo>
                    <a:pt x="10214" y="5108"/>
                    <a:pt x="10244" y="5183"/>
                    <a:pt x="10289" y="5243"/>
                  </a:cubicBezTo>
                  <a:lnTo>
                    <a:pt x="10752" y="5705"/>
                  </a:lnTo>
                  <a:cubicBezTo>
                    <a:pt x="10811" y="5751"/>
                    <a:pt x="10887" y="5780"/>
                    <a:pt x="10946" y="5780"/>
                  </a:cubicBezTo>
                  <a:lnTo>
                    <a:pt x="11872" y="5780"/>
                  </a:lnTo>
                  <a:lnTo>
                    <a:pt x="11872" y="6601"/>
                  </a:lnTo>
                  <a:cubicBezTo>
                    <a:pt x="11544" y="6706"/>
                    <a:pt x="11289" y="6959"/>
                    <a:pt x="11200" y="7288"/>
                  </a:cubicBezTo>
                  <a:lnTo>
                    <a:pt x="8004" y="7288"/>
                  </a:lnTo>
                  <a:cubicBezTo>
                    <a:pt x="7914" y="6959"/>
                    <a:pt x="7661" y="6706"/>
                    <a:pt x="7333" y="6601"/>
                  </a:cubicBezTo>
                  <a:lnTo>
                    <a:pt x="7333" y="5765"/>
                  </a:lnTo>
                  <a:lnTo>
                    <a:pt x="8303" y="5765"/>
                  </a:lnTo>
                  <a:cubicBezTo>
                    <a:pt x="8960" y="5765"/>
                    <a:pt x="9513" y="5213"/>
                    <a:pt x="9513" y="4556"/>
                  </a:cubicBezTo>
                  <a:cubicBezTo>
                    <a:pt x="9513" y="3899"/>
                    <a:pt x="8960" y="3346"/>
                    <a:pt x="8303" y="3346"/>
                  </a:cubicBezTo>
                  <a:lnTo>
                    <a:pt x="8199" y="3346"/>
                  </a:lnTo>
                  <a:cubicBezTo>
                    <a:pt x="7914" y="2928"/>
                    <a:pt x="7437" y="2674"/>
                    <a:pt x="6929" y="2674"/>
                  </a:cubicBezTo>
                  <a:cubicBezTo>
                    <a:pt x="6212" y="2674"/>
                    <a:pt x="5615" y="3152"/>
                    <a:pt x="5436" y="3824"/>
                  </a:cubicBezTo>
                  <a:cubicBezTo>
                    <a:pt x="4973" y="3899"/>
                    <a:pt x="4615" y="4301"/>
                    <a:pt x="4615" y="4779"/>
                  </a:cubicBezTo>
                  <a:cubicBezTo>
                    <a:pt x="4615" y="5317"/>
                    <a:pt x="5047" y="5765"/>
                    <a:pt x="5601" y="5765"/>
                  </a:cubicBezTo>
                  <a:lnTo>
                    <a:pt x="6780" y="5765"/>
                  </a:lnTo>
                  <a:lnTo>
                    <a:pt x="6780" y="6601"/>
                  </a:lnTo>
                  <a:cubicBezTo>
                    <a:pt x="6451" y="6706"/>
                    <a:pt x="6182" y="6959"/>
                    <a:pt x="6093" y="7288"/>
                  </a:cubicBezTo>
                  <a:lnTo>
                    <a:pt x="2897" y="7288"/>
                  </a:lnTo>
                  <a:cubicBezTo>
                    <a:pt x="2808" y="6959"/>
                    <a:pt x="2554" y="6706"/>
                    <a:pt x="2226" y="6601"/>
                  </a:cubicBezTo>
                  <a:lnTo>
                    <a:pt x="2226" y="5780"/>
                  </a:lnTo>
                  <a:lnTo>
                    <a:pt x="3152" y="5780"/>
                  </a:lnTo>
                  <a:cubicBezTo>
                    <a:pt x="3226" y="5780"/>
                    <a:pt x="3285" y="5751"/>
                    <a:pt x="3345" y="5705"/>
                  </a:cubicBezTo>
                  <a:lnTo>
                    <a:pt x="3809" y="5243"/>
                  </a:lnTo>
                  <a:cubicBezTo>
                    <a:pt x="3868" y="5183"/>
                    <a:pt x="3898" y="5108"/>
                    <a:pt x="3898" y="5048"/>
                  </a:cubicBezTo>
                  <a:lnTo>
                    <a:pt x="3898" y="733"/>
                  </a:lnTo>
                  <a:cubicBezTo>
                    <a:pt x="3898" y="674"/>
                    <a:pt x="3868" y="598"/>
                    <a:pt x="3809" y="539"/>
                  </a:cubicBezTo>
                  <a:lnTo>
                    <a:pt x="3345" y="76"/>
                  </a:lnTo>
                  <a:cubicBezTo>
                    <a:pt x="3285" y="16"/>
                    <a:pt x="3226" y="1"/>
                    <a:pt x="3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9"/>
            <p:cNvSpPr/>
            <p:nvPr/>
          </p:nvSpPr>
          <p:spPr>
            <a:xfrm>
              <a:off x="4168968" y="3525964"/>
              <a:ext cx="15155" cy="13702"/>
            </a:xfrm>
            <a:custGeom>
              <a:rect b="b" l="l" r="r" t="t"/>
              <a:pathLst>
                <a:path extrusionOk="0" h="547" w="605">
                  <a:moveTo>
                    <a:pt x="293" y="1"/>
                  </a:moveTo>
                  <a:cubicBezTo>
                    <a:pt x="166" y="1"/>
                    <a:pt x="40" y="89"/>
                    <a:pt x="22" y="241"/>
                  </a:cubicBezTo>
                  <a:cubicBezTo>
                    <a:pt x="0" y="413"/>
                    <a:pt x="141" y="547"/>
                    <a:pt x="294" y="547"/>
                  </a:cubicBezTo>
                  <a:cubicBezTo>
                    <a:pt x="354" y="547"/>
                    <a:pt x="415" y="527"/>
                    <a:pt x="470" y="480"/>
                  </a:cubicBezTo>
                  <a:cubicBezTo>
                    <a:pt x="575" y="391"/>
                    <a:pt x="605" y="227"/>
                    <a:pt x="515" y="122"/>
                  </a:cubicBezTo>
                  <a:cubicBezTo>
                    <a:pt x="461" y="39"/>
                    <a:pt x="377" y="1"/>
                    <a:pt x="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 name="Google Shape;1045;p49"/>
          <p:cNvGrpSpPr/>
          <p:nvPr/>
        </p:nvGrpSpPr>
        <p:grpSpPr>
          <a:xfrm>
            <a:off x="4787453" y="3187514"/>
            <a:ext cx="313125" cy="353481"/>
            <a:chOff x="4787453" y="3187514"/>
            <a:chExt cx="313125" cy="353481"/>
          </a:xfrm>
        </p:grpSpPr>
        <p:sp>
          <p:nvSpPr>
            <p:cNvPr id="1046" name="Google Shape;1046;p49"/>
            <p:cNvSpPr/>
            <p:nvPr/>
          </p:nvSpPr>
          <p:spPr>
            <a:xfrm>
              <a:off x="4787453" y="3187514"/>
              <a:ext cx="313125" cy="353481"/>
            </a:xfrm>
            <a:custGeom>
              <a:rect b="b" l="l" r="r" t="t"/>
              <a:pathLst>
                <a:path extrusionOk="0" h="14111" w="12500">
                  <a:moveTo>
                    <a:pt x="6242" y="552"/>
                  </a:moveTo>
                  <a:cubicBezTo>
                    <a:pt x="6511" y="552"/>
                    <a:pt x="6735" y="761"/>
                    <a:pt x="6735" y="1030"/>
                  </a:cubicBezTo>
                  <a:cubicBezTo>
                    <a:pt x="6735" y="1299"/>
                    <a:pt x="6511" y="1523"/>
                    <a:pt x="6242" y="1523"/>
                  </a:cubicBezTo>
                  <a:cubicBezTo>
                    <a:pt x="5973" y="1523"/>
                    <a:pt x="5764" y="1299"/>
                    <a:pt x="5764" y="1030"/>
                  </a:cubicBezTo>
                  <a:cubicBezTo>
                    <a:pt x="5764" y="761"/>
                    <a:pt x="5973" y="552"/>
                    <a:pt x="6242" y="552"/>
                  </a:cubicBezTo>
                  <a:close/>
                  <a:moveTo>
                    <a:pt x="1031" y="3554"/>
                  </a:moveTo>
                  <a:cubicBezTo>
                    <a:pt x="1300" y="3554"/>
                    <a:pt x="1523" y="3778"/>
                    <a:pt x="1523" y="4046"/>
                  </a:cubicBezTo>
                  <a:cubicBezTo>
                    <a:pt x="1523" y="4315"/>
                    <a:pt x="1300" y="4524"/>
                    <a:pt x="1031" y="4524"/>
                  </a:cubicBezTo>
                  <a:cubicBezTo>
                    <a:pt x="762" y="4524"/>
                    <a:pt x="553" y="4315"/>
                    <a:pt x="553" y="4046"/>
                  </a:cubicBezTo>
                  <a:cubicBezTo>
                    <a:pt x="553" y="3778"/>
                    <a:pt x="762" y="3554"/>
                    <a:pt x="1031" y="3554"/>
                  </a:cubicBezTo>
                  <a:close/>
                  <a:moveTo>
                    <a:pt x="11454" y="3554"/>
                  </a:moveTo>
                  <a:cubicBezTo>
                    <a:pt x="11723" y="3554"/>
                    <a:pt x="11946" y="3778"/>
                    <a:pt x="11946" y="4046"/>
                  </a:cubicBezTo>
                  <a:cubicBezTo>
                    <a:pt x="11946" y="4315"/>
                    <a:pt x="11723" y="4524"/>
                    <a:pt x="11454" y="4524"/>
                  </a:cubicBezTo>
                  <a:cubicBezTo>
                    <a:pt x="11185" y="4524"/>
                    <a:pt x="10960" y="4301"/>
                    <a:pt x="10960" y="4046"/>
                  </a:cubicBezTo>
                  <a:cubicBezTo>
                    <a:pt x="10960" y="3778"/>
                    <a:pt x="11185" y="3554"/>
                    <a:pt x="11454" y="3554"/>
                  </a:cubicBezTo>
                  <a:close/>
                  <a:moveTo>
                    <a:pt x="5511" y="1777"/>
                  </a:moveTo>
                  <a:cubicBezTo>
                    <a:pt x="5525" y="1777"/>
                    <a:pt x="5525" y="1792"/>
                    <a:pt x="5541" y="1792"/>
                  </a:cubicBezTo>
                  <a:cubicBezTo>
                    <a:pt x="5660" y="1912"/>
                    <a:pt x="5809" y="1986"/>
                    <a:pt x="5973" y="2031"/>
                  </a:cubicBezTo>
                  <a:lnTo>
                    <a:pt x="5973" y="4106"/>
                  </a:lnTo>
                  <a:cubicBezTo>
                    <a:pt x="5093" y="4152"/>
                    <a:pt x="4330" y="4659"/>
                    <a:pt x="3912" y="5376"/>
                  </a:cubicBezTo>
                  <a:lnTo>
                    <a:pt x="2046" y="4301"/>
                  </a:lnTo>
                  <a:cubicBezTo>
                    <a:pt x="2091" y="4136"/>
                    <a:pt x="2091" y="3957"/>
                    <a:pt x="2046" y="3778"/>
                  </a:cubicBezTo>
                  <a:lnTo>
                    <a:pt x="5511" y="1777"/>
                  </a:lnTo>
                  <a:close/>
                  <a:moveTo>
                    <a:pt x="6122" y="4644"/>
                  </a:moveTo>
                  <a:cubicBezTo>
                    <a:pt x="6885" y="4644"/>
                    <a:pt x="7571" y="5077"/>
                    <a:pt x="7914" y="5749"/>
                  </a:cubicBezTo>
                  <a:cubicBezTo>
                    <a:pt x="7964" y="5848"/>
                    <a:pt x="8065" y="5906"/>
                    <a:pt x="8166" y="5906"/>
                  </a:cubicBezTo>
                  <a:cubicBezTo>
                    <a:pt x="8187" y="5906"/>
                    <a:pt x="8208" y="5903"/>
                    <a:pt x="8228" y="5898"/>
                  </a:cubicBezTo>
                  <a:cubicBezTo>
                    <a:pt x="8348" y="5868"/>
                    <a:pt x="8467" y="5854"/>
                    <a:pt x="8601" y="5854"/>
                  </a:cubicBezTo>
                  <a:cubicBezTo>
                    <a:pt x="9333" y="5854"/>
                    <a:pt x="9990" y="6495"/>
                    <a:pt x="9990" y="7242"/>
                  </a:cubicBezTo>
                  <a:cubicBezTo>
                    <a:pt x="9990" y="7809"/>
                    <a:pt x="9646" y="8303"/>
                    <a:pt x="9154" y="8526"/>
                  </a:cubicBezTo>
                  <a:cubicBezTo>
                    <a:pt x="9139" y="8526"/>
                    <a:pt x="9139" y="8542"/>
                    <a:pt x="9124" y="8542"/>
                  </a:cubicBezTo>
                  <a:cubicBezTo>
                    <a:pt x="8960" y="8601"/>
                    <a:pt x="8780" y="8646"/>
                    <a:pt x="8601" y="8646"/>
                  </a:cubicBezTo>
                  <a:lnTo>
                    <a:pt x="3733" y="8646"/>
                  </a:lnTo>
                  <a:cubicBezTo>
                    <a:pt x="3196" y="8646"/>
                    <a:pt x="2748" y="8198"/>
                    <a:pt x="2748" y="7660"/>
                  </a:cubicBezTo>
                  <a:cubicBezTo>
                    <a:pt x="2748" y="7108"/>
                    <a:pt x="3196" y="6675"/>
                    <a:pt x="3733" y="6675"/>
                  </a:cubicBezTo>
                  <a:lnTo>
                    <a:pt x="3838" y="6675"/>
                  </a:lnTo>
                  <a:cubicBezTo>
                    <a:pt x="3848" y="6676"/>
                    <a:pt x="3858" y="6676"/>
                    <a:pt x="3867" y="6676"/>
                  </a:cubicBezTo>
                  <a:cubicBezTo>
                    <a:pt x="4005" y="6676"/>
                    <a:pt x="4122" y="6575"/>
                    <a:pt x="4137" y="6436"/>
                  </a:cubicBezTo>
                  <a:cubicBezTo>
                    <a:pt x="4167" y="6227"/>
                    <a:pt x="4211" y="6047"/>
                    <a:pt x="4286" y="5868"/>
                  </a:cubicBezTo>
                  <a:cubicBezTo>
                    <a:pt x="4599" y="5137"/>
                    <a:pt x="5302" y="4644"/>
                    <a:pt x="6122" y="4644"/>
                  </a:cubicBezTo>
                  <a:close/>
                  <a:moveTo>
                    <a:pt x="1762" y="4779"/>
                  </a:moveTo>
                  <a:lnTo>
                    <a:pt x="3689" y="5898"/>
                  </a:lnTo>
                  <a:cubicBezTo>
                    <a:pt x="3659" y="5973"/>
                    <a:pt x="3644" y="6047"/>
                    <a:pt x="3629" y="6123"/>
                  </a:cubicBezTo>
                  <a:cubicBezTo>
                    <a:pt x="2837" y="6182"/>
                    <a:pt x="2196" y="6854"/>
                    <a:pt x="2196" y="7660"/>
                  </a:cubicBezTo>
                  <a:cubicBezTo>
                    <a:pt x="2196" y="8108"/>
                    <a:pt x="2389" y="8496"/>
                    <a:pt x="2688" y="8781"/>
                  </a:cubicBezTo>
                  <a:lnTo>
                    <a:pt x="1762" y="9318"/>
                  </a:lnTo>
                  <a:cubicBezTo>
                    <a:pt x="1643" y="9199"/>
                    <a:pt x="1479" y="9094"/>
                    <a:pt x="1314" y="9049"/>
                  </a:cubicBezTo>
                  <a:lnTo>
                    <a:pt x="1314" y="5047"/>
                  </a:lnTo>
                  <a:cubicBezTo>
                    <a:pt x="1479" y="5002"/>
                    <a:pt x="1643" y="4898"/>
                    <a:pt x="1762" y="4779"/>
                  </a:cubicBezTo>
                  <a:close/>
                  <a:moveTo>
                    <a:pt x="10722" y="4779"/>
                  </a:moveTo>
                  <a:cubicBezTo>
                    <a:pt x="10857" y="4898"/>
                    <a:pt x="11006" y="5002"/>
                    <a:pt x="11185" y="5047"/>
                  </a:cubicBezTo>
                  <a:lnTo>
                    <a:pt x="11185" y="9049"/>
                  </a:lnTo>
                  <a:cubicBezTo>
                    <a:pt x="11006" y="9094"/>
                    <a:pt x="10857" y="9199"/>
                    <a:pt x="10722" y="9318"/>
                  </a:cubicBezTo>
                  <a:lnTo>
                    <a:pt x="9781" y="8781"/>
                  </a:lnTo>
                  <a:cubicBezTo>
                    <a:pt x="10244" y="8422"/>
                    <a:pt x="10542" y="7855"/>
                    <a:pt x="10542" y="7242"/>
                  </a:cubicBezTo>
                  <a:cubicBezTo>
                    <a:pt x="10542" y="6495"/>
                    <a:pt x="10094" y="5838"/>
                    <a:pt x="9467" y="5510"/>
                  </a:cubicBezTo>
                  <a:lnTo>
                    <a:pt x="10722" y="4779"/>
                  </a:lnTo>
                  <a:close/>
                  <a:moveTo>
                    <a:pt x="1031" y="9571"/>
                  </a:moveTo>
                  <a:cubicBezTo>
                    <a:pt x="1300" y="9571"/>
                    <a:pt x="1523" y="9796"/>
                    <a:pt x="1523" y="10049"/>
                  </a:cubicBezTo>
                  <a:cubicBezTo>
                    <a:pt x="1523" y="10318"/>
                    <a:pt x="1300" y="10543"/>
                    <a:pt x="1031" y="10543"/>
                  </a:cubicBezTo>
                  <a:cubicBezTo>
                    <a:pt x="762" y="10543"/>
                    <a:pt x="553" y="10318"/>
                    <a:pt x="553" y="10049"/>
                  </a:cubicBezTo>
                  <a:cubicBezTo>
                    <a:pt x="553" y="9780"/>
                    <a:pt x="762" y="9571"/>
                    <a:pt x="1031" y="9571"/>
                  </a:cubicBezTo>
                  <a:close/>
                  <a:moveTo>
                    <a:pt x="11454" y="9571"/>
                  </a:moveTo>
                  <a:cubicBezTo>
                    <a:pt x="11723" y="9571"/>
                    <a:pt x="11946" y="9780"/>
                    <a:pt x="11946" y="10049"/>
                  </a:cubicBezTo>
                  <a:cubicBezTo>
                    <a:pt x="11946" y="10318"/>
                    <a:pt x="11723" y="10543"/>
                    <a:pt x="11454" y="10543"/>
                  </a:cubicBezTo>
                  <a:cubicBezTo>
                    <a:pt x="11185" y="10543"/>
                    <a:pt x="10960" y="10318"/>
                    <a:pt x="10960" y="10049"/>
                  </a:cubicBezTo>
                  <a:cubicBezTo>
                    <a:pt x="10960" y="9780"/>
                    <a:pt x="11185" y="9571"/>
                    <a:pt x="11454" y="9571"/>
                  </a:cubicBezTo>
                  <a:close/>
                  <a:moveTo>
                    <a:pt x="3225" y="9109"/>
                  </a:moveTo>
                  <a:cubicBezTo>
                    <a:pt x="3390" y="9169"/>
                    <a:pt x="3554" y="9199"/>
                    <a:pt x="3733" y="9199"/>
                  </a:cubicBezTo>
                  <a:lnTo>
                    <a:pt x="5973" y="9199"/>
                  </a:lnTo>
                  <a:lnTo>
                    <a:pt x="5973" y="12066"/>
                  </a:lnTo>
                  <a:cubicBezTo>
                    <a:pt x="5794" y="12110"/>
                    <a:pt x="5645" y="12199"/>
                    <a:pt x="5511" y="12319"/>
                  </a:cubicBezTo>
                  <a:lnTo>
                    <a:pt x="2046" y="10318"/>
                  </a:lnTo>
                  <a:cubicBezTo>
                    <a:pt x="2091" y="10154"/>
                    <a:pt x="2091" y="9960"/>
                    <a:pt x="2046" y="9796"/>
                  </a:cubicBezTo>
                  <a:lnTo>
                    <a:pt x="3225" y="9109"/>
                  </a:lnTo>
                  <a:close/>
                  <a:moveTo>
                    <a:pt x="9228" y="9094"/>
                  </a:moveTo>
                  <a:lnTo>
                    <a:pt x="10453" y="9796"/>
                  </a:lnTo>
                  <a:cubicBezTo>
                    <a:pt x="10409" y="9960"/>
                    <a:pt x="10409" y="10154"/>
                    <a:pt x="10453" y="10318"/>
                  </a:cubicBezTo>
                  <a:lnTo>
                    <a:pt x="6974" y="12319"/>
                  </a:lnTo>
                  <a:cubicBezTo>
                    <a:pt x="6855" y="12199"/>
                    <a:pt x="6690" y="12110"/>
                    <a:pt x="6526" y="12066"/>
                  </a:cubicBezTo>
                  <a:lnTo>
                    <a:pt x="6526" y="9199"/>
                  </a:lnTo>
                  <a:lnTo>
                    <a:pt x="8601" y="9199"/>
                  </a:lnTo>
                  <a:cubicBezTo>
                    <a:pt x="8810" y="9199"/>
                    <a:pt x="9019" y="9153"/>
                    <a:pt x="9228" y="9094"/>
                  </a:cubicBezTo>
                  <a:close/>
                  <a:moveTo>
                    <a:pt x="6242" y="12573"/>
                  </a:moveTo>
                  <a:cubicBezTo>
                    <a:pt x="6511" y="12573"/>
                    <a:pt x="6735" y="12797"/>
                    <a:pt x="6735" y="13066"/>
                  </a:cubicBezTo>
                  <a:cubicBezTo>
                    <a:pt x="6735" y="13334"/>
                    <a:pt x="6511" y="13559"/>
                    <a:pt x="6242" y="13559"/>
                  </a:cubicBezTo>
                  <a:cubicBezTo>
                    <a:pt x="5973" y="13559"/>
                    <a:pt x="5750" y="13334"/>
                    <a:pt x="5750" y="13066"/>
                  </a:cubicBezTo>
                  <a:cubicBezTo>
                    <a:pt x="5750" y="12797"/>
                    <a:pt x="5973" y="12573"/>
                    <a:pt x="6242" y="12573"/>
                  </a:cubicBezTo>
                  <a:close/>
                  <a:moveTo>
                    <a:pt x="6242" y="0"/>
                  </a:moveTo>
                  <a:cubicBezTo>
                    <a:pt x="5674" y="0"/>
                    <a:pt x="5212" y="463"/>
                    <a:pt x="5212" y="1030"/>
                  </a:cubicBezTo>
                  <a:cubicBezTo>
                    <a:pt x="5212" y="1120"/>
                    <a:pt x="5212" y="1209"/>
                    <a:pt x="5242" y="1299"/>
                  </a:cubicBezTo>
                  <a:lnTo>
                    <a:pt x="1762" y="3300"/>
                  </a:lnTo>
                  <a:cubicBezTo>
                    <a:pt x="1583" y="3121"/>
                    <a:pt x="1314" y="3001"/>
                    <a:pt x="1031" y="3001"/>
                  </a:cubicBezTo>
                  <a:cubicBezTo>
                    <a:pt x="464" y="3001"/>
                    <a:pt x="0" y="3465"/>
                    <a:pt x="0" y="4046"/>
                  </a:cubicBezTo>
                  <a:cubicBezTo>
                    <a:pt x="0" y="4524"/>
                    <a:pt x="314" y="4928"/>
                    <a:pt x="762" y="5047"/>
                  </a:cubicBezTo>
                  <a:lnTo>
                    <a:pt x="762" y="9049"/>
                  </a:lnTo>
                  <a:cubicBezTo>
                    <a:pt x="314" y="9169"/>
                    <a:pt x="0" y="9571"/>
                    <a:pt x="0" y="10049"/>
                  </a:cubicBezTo>
                  <a:cubicBezTo>
                    <a:pt x="0" y="10632"/>
                    <a:pt x="464" y="11095"/>
                    <a:pt x="1031" y="11095"/>
                  </a:cubicBezTo>
                  <a:cubicBezTo>
                    <a:pt x="1314" y="11095"/>
                    <a:pt x="1583" y="10975"/>
                    <a:pt x="1762" y="10796"/>
                  </a:cubicBezTo>
                  <a:lnTo>
                    <a:pt x="5242" y="12797"/>
                  </a:lnTo>
                  <a:cubicBezTo>
                    <a:pt x="5212" y="12886"/>
                    <a:pt x="5197" y="12976"/>
                    <a:pt x="5197" y="13066"/>
                  </a:cubicBezTo>
                  <a:cubicBezTo>
                    <a:pt x="5197" y="13633"/>
                    <a:pt x="5674" y="14111"/>
                    <a:pt x="6242" y="14111"/>
                  </a:cubicBezTo>
                  <a:cubicBezTo>
                    <a:pt x="6809" y="14111"/>
                    <a:pt x="7287" y="13633"/>
                    <a:pt x="7287" y="13066"/>
                  </a:cubicBezTo>
                  <a:cubicBezTo>
                    <a:pt x="7287" y="12976"/>
                    <a:pt x="7273" y="12886"/>
                    <a:pt x="7243" y="12797"/>
                  </a:cubicBezTo>
                  <a:lnTo>
                    <a:pt x="10722" y="10796"/>
                  </a:lnTo>
                  <a:cubicBezTo>
                    <a:pt x="10916" y="10975"/>
                    <a:pt x="11170" y="11095"/>
                    <a:pt x="11454" y="11095"/>
                  </a:cubicBezTo>
                  <a:cubicBezTo>
                    <a:pt x="12021" y="11095"/>
                    <a:pt x="12499" y="10632"/>
                    <a:pt x="12499" y="10049"/>
                  </a:cubicBezTo>
                  <a:cubicBezTo>
                    <a:pt x="12499" y="9571"/>
                    <a:pt x="12171" y="9169"/>
                    <a:pt x="11723" y="9049"/>
                  </a:cubicBezTo>
                  <a:lnTo>
                    <a:pt x="11723" y="5047"/>
                  </a:lnTo>
                  <a:cubicBezTo>
                    <a:pt x="12171" y="4928"/>
                    <a:pt x="12499" y="4524"/>
                    <a:pt x="12499" y="4046"/>
                  </a:cubicBezTo>
                  <a:cubicBezTo>
                    <a:pt x="12499" y="3465"/>
                    <a:pt x="12021" y="3001"/>
                    <a:pt x="11454" y="3001"/>
                  </a:cubicBezTo>
                  <a:cubicBezTo>
                    <a:pt x="11170" y="3001"/>
                    <a:pt x="10916" y="3121"/>
                    <a:pt x="10722" y="3300"/>
                  </a:cubicBezTo>
                  <a:lnTo>
                    <a:pt x="10050" y="2912"/>
                  </a:lnTo>
                  <a:cubicBezTo>
                    <a:pt x="10006" y="2887"/>
                    <a:pt x="9959" y="2876"/>
                    <a:pt x="9913" y="2876"/>
                  </a:cubicBezTo>
                  <a:cubicBezTo>
                    <a:pt x="9818" y="2876"/>
                    <a:pt x="9727" y="2926"/>
                    <a:pt x="9676" y="3017"/>
                  </a:cubicBezTo>
                  <a:cubicBezTo>
                    <a:pt x="9602" y="3150"/>
                    <a:pt x="9646" y="3315"/>
                    <a:pt x="9781" y="3389"/>
                  </a:cubicBezTo>
                  <a:lnTo>
                    <a:pt x="10453" y="3778"/>
                  </a:lnTo>
                  <a:cubicBezTo>
                    <a:pt x="10409" y="3957"/>
                    <a:pt x="10409" y="4136"/>
                    <a:pt x="10453" y="4301"/>
                  </a:cubicBezTo>
                  <a:lnTo>
                    <a:pt x="8721" y="5301"/>
                  </a:lnTo>
                  <a:lnTo>
                    <a:pt x="8601" y="5301"/>
                  </a:lnTo>
                  <a:cubicBezTo>
                    <a:pt x="8497" y="5301"/>
                    <a:pt x="8392" y="5301"/>
                    <a:pt x="8302" y="5316"/>
                  </a:cubicBezTo>
                  <a:cubicBezTo>
                    <a:pt x="7900" y="4674"/>
                    <a:pt x="7257" y="4241"/>
                    <a:pt x="6526" y="4136"/>
                  </a:cubicBezTo>
                  <a:lnTo>
                    <a:pt x="6526" y="2031"/>
                  </a:lnTo>
                  <a:cubicBezTo>
                    <a:pt x="6690" y="1986"/>
                    <a:pt x="6855" y="1896"/>
                    <a:pt x="6974" y="1777"/>
                  </a:cubicBezTo>
                  <a:lnTo>
                    <a:pt x="7675" y="2180"/>
                  </a:lnTo>
                  <a:cubicBezTo>
                    <a:pt x="7719" y="2205"/>
                    <a:pt x="7766" y="2216"/>
                    <a:pt x="7812" y="2216"/>
                  </a:cubicBezTo>
                  <a:cubicBezTo>
                    <a:pt x="7907" y="2216"/>
                    <a:pt x="7998" y="2166"/>
                    <a:pt x="8049" y="2075"/>
                  </a:cubicBezTo>
                  <a:cubicBezTo>
                    <a:pt x="8139" y="1942"/>
                    <a:pt x="8093" y="1777"/>
                    <a:pt x="7960" y="1703"/>
                  </a:cubicBezTo>
                  <a:lnTo>
                    <a:pt x="7257" y="1299"/>
                  </a:lnTo>
                  <a:cubicBezTo>
                    <a:pt x="7273" y="1209"/>
                    <a:pt x="7287" y="1120"/>
                    <a:pt x="7287" y="1030"/>
                  </a:cubicBezTo>
                  <a:cubicBezTo>
                    <a:pt x="7287" y="463"/>
                    <a:pt x="6825" y="0"/>
                    <a:pt x="62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9"/>
            <p:cNvSpPr/>
            <p:nvPr/>
          </p:nvSpPr>
          <p:spPr>
            <a:xfrm>
              <a:off x="5002106" y="3244277"/>
              <a:ext cx="15030" cy="13727"/>
            </a:xfrm>
            <a:custGeom>
              <a:rect b="b" l="l" r="r" t="t"/>
              <a:pathLst>
                <a:path extrusionOk="0" h="548" w="600">
                  <a:moveTo>
                    <a:pt x="300" y="1"/>
                  </a:moveTo>
                  <a:cubicBezTo>
                    <a:pt x="174" y="1"/>
                    <a:pt x="50" y="85"/>
                    <a:pt x="32" y="227"/>
                  </a:cubicBezTo>
                  <a:cubicBezTo>
                    <a:pt x="0" y="411"/>
                    <a:pt x="147" y="548"/>
                    <a:pt x="304" y="548"/>
                  </a:cubicBezTo>
                  <a:cubicBezTo>
                    <a:pt x="364" y="548"/>
                    <a:pt x="426" y="527"/>
                    <a:pt x="480" y="482"/>
                  </a:cubicBezTo>
                  <a:cubicBezTo>
                    <a:pt x="585" y="392"/>
                    <a:pt x="600" y="243"/>
                    <a:pt x="526" y="124"/>
                  </a:cubicBezTo>
                  <a:cubicBezTo>
                    <a:pt x="471" y="39"/>
                    <a:pt x="385" y="1"/>
                    <a:pt x="3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9"/>
            <p:cNvSpPr/>
            <p:nvPr/>
          </p:nvSpPr>
          <p:spPr>
            <a:xfrm>
              <a:off x="4916110" y="3340770"/>
              <a:ext cx="65506" cy="47269"/>
            </a:xfrm>
            <a:custGeom>
              <a:rect b="b" l="l" r="r" t="t"/>
              <a:pathLst>
                <a:path extrusionOk="0" h="1887" w="2615">
                  <a:moveTo>
                    <a:pt x="2316" y="1"/>
                  </a:moveTo>
                  <a:cubicBezTo>
                    <a:pt x="2245" y="1"/>
                    <a:pt x="2174" y="27"/>
                    <a:pt x="2121" y="79"/>
                  </a:cubicBezTo>
                  <a:lnTo>
                    <a:pt x="986" y="1214"/>
                  </a:lnTo>
                  <a:lnTo>
                    <a:pt x="494" y="721"/>
                  </a:lnTo>
                  <a:cubicBezTo>
                    <a:pt x="442" y="669"/>
                    <a:pt x="371" y="643"/>
                    <a:pt x="300" y="643"/>
                  </a:cubicBezTo>
                  <a:cubicBezTo>
                    <a:pt x="229" y="643"/>
                    <a:pt x="158" y="669"/>
                    <a:pt x="106" y="721"/>
                  </a:cubicBezTo>
                  <a:cubicBezTo>
                    <a:pt x="1" y="825"/>
                    <a:pt x="1" y="1004"/>
                    <a:pt x="106" y="1110"/>
                  </a:cubicBezTo>
                  <a:lnTo>
                    <a:pt x="793" y="1797"/>
                  </a:lnTo>
                  <a:cubicBezTo>
                    <a:pt x="853" y="1856"/>
                    <a:pt x="912" y="1886"/>
                    <a:pt x="986" y="1886"/>
                  </a:cubicBezTo>
                  <a:cubicBezTo>
                    <a:pt x="1062" y="1886"/>
                    <a:pt x="1136" y="1856"/>
                    <a:pt x="1181" y="1797"/>
                  </a:cubicBezTo>
                  <a:lnTo>
                    <a:pt x="2509" y="467"/>
                  </a:lnTo>
                  <a:cubicBezTo>
                    <a:pt x="2615" y="363"/>
                    <a:pt x="2615" y="184"/>
                    <a:pt x="2509" y="79"/>
                  </a:cubicBezTo>
                  <a:cubicBezTo>
                    <a:pt x="2458" y="27"/>
                    <a:pt x="2387" y="1"/>
                    <a:pt x="2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49"/>
          <p:cNvGrpSpPr/>
          <p:nvPr/>
        </p:nvGrpSpPr>
        <p:grpSpPr>
          <a:xfrm>
            <a:off x="5534820" y="3206577"/>
            <a:ext cx="353506" cy="315054"/>
            <a:chOff x="5534820" y="3206577"/>
            <a:chExt cx="353506" cy="315054"/>
          </a:xfrm>
        </p:grpSpPr>
        <p:sp>
          <p:nvSpPr>
            <p:cNvPr id="1050" name="Google Shape;1050;p49"/>
            <p:cNvSpPr/>
            <p:nvPr/>
          </p:nvSpPr>
          <p:spPr>
            <a:xfrm>
              <a:off x="5613001" y="3285860"/>
              <a:ext cx="65105" cy="13903"/>
            </a:xfrm>
            <a:custGeom>
              <a:rect b="b" l="l" r="r" t="t"/>
              <a:pathLst>
                <a:path extrusionOk="0" h="555" w="2599">
                  <a:moveTo>
                    <a:pt x="284" y="1"/>
                  </a:moveTo>
                  <a:cubicBezTo>
                    <a:pt x="120" y="1"/>
                    <a:pt x="1" y="120"/>
                    <a:pt x="1" y="285"/>
                  </a:cubicBezTo>
                  <a:cubicBezTo>
                    <a:pt x="1" y="435"/>
                    <a:pt x="120" y="554"/>
                    <a:pt x="284" y="554"/>
                  </a:cubicBezTo>
                  <a:lnTo>
                    <a:pt x="2330" y="554"/>
                  </a:lnTo>
                  <a:cubicBezTo>
                    <a:pt x="2479" y="554"/>
                    <a:pt x="2599" y="435"/>
                    <a:pt x="2599" y="285"/>
                  </a:cubicBezTo>
                  <a:cubicBezTo>
                    <a:pt x="2599" y="120"/>
                    <a:pt x="2479" y="1"/>
                    <a:pt x="2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9"/>
            <p:cNvSpPr/>
            <p:nvPr/>
          </p:nvSpPr>
          <p:spPr>
            <a:xfrm>
              <a:off x="5613001" y="3339743"/>
              <a:ext cx="115982" cy="13477"/>
            </a:xfrm>
            <a:custGeom>
              <a:rect b="b" l="l" r="r" t="t"/>
              <a:pathLst>
                <a:path extrusionOk="0" h="538" w="4630">
                  <a:moveTo>
                    <a:pt x="284" y="0"/>
                  </a:moveTo>
                  <a:cubicBezTo>
                    <a:pt x="120" y="0"/>
                    <a:pt x="1" y="120"/>
                    <a:pt x="1" y="269"/>
                  </a:cubicBezTo>
                  <a:cubicBezTo>
                    <a:pt x="1" y="418"/>
                    <a:pt x="120" y="538"/>
                    <a:pt x="284" y="538"/>
                  </a:cubicBezTo>
                  <a:lnTo>
                    <a:pt x="4361" y="538"/>
                  </a:lnTo>
                  <a:cubicBezTo>
                    <a:pt x="4510" y="538"/>
                    <a:pt x="4630" y="418"/>
                    <a:pt x="4630" y="269"/>
                  </a:cubicBezTo>
                  <a:cubicBezTo>
                    <a:pt x="4630" y="120"/>
                    <a:pt x="4510" y="0"/>
                    <a:pt x="43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9"/>
            <p:cNvSpPr/>
            <p:nvPr/>
          </p:nvSpPr>
          <p:spPr>
            <a:xfrm>
              <a:off x="5613001" y="3379397"/>
              <a:ext cx="115982" cy="13878"/>
            </a:xfrm>
            <a:custGeom>
              <a:rect b="b" l="l" r="r" t="t"/>
              <a:pathLst>
                <a:path extrusionOk="0" h="554" w="4630">
                  <a:moveTo>
                    <a:pt x="284" y="0"/>
                  </a:moveTo>
                  <a:cubicBezTo>
                    <a:pt x="120" y="0"/>
                    <a:pt x="1" y="135"/>
                    <a:pt x="1" y="284"/>
                  </a:cubicBezTo>
                  <a:cubicBezTo>
                    <a:pt x="1" y="434"/>
                    <a:pt x="120" y="553"/>
                    <a:pt x="284" y="553"/>
                  </a:cubicBezTo>
                  <a:lnTo>
                    <a:pt x="4361" y="553"/>
                  </a:lnTo>
                  <a:cubicBezTo>
                    <a:pt x="4510" y="553"/>
                    <a:pt x="4630" y="434"/>
                    <a:pt x="4630" y="284"/>
                  </a:cubicBezTo>
                  <a:cubicBezTo>
                    <a:pt x="4630" y="135"/>
                    <a:pt x="4510" y="0"/>
                    <a:pt x="43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9"/>
            <p:cNvSpPr/>
            <p:nvPr/>
          </p:nvSpPr>
          <p:spPr>
            <a:xfrm>
              <a:off x="5664228" y="3431401"/>
              <a:ext cx="51653" cy="13853"/>
            </a:xfrm>
            <a:custGeom>
              <a:rect b="b" l="l" r="r" t="t"/>
              <a:pathLst>
                <a:path extrusionOk="0" h="553" w="2062">
                  <a:moveTo>
                    <a:pt x="270" y="0"/>
                  </a:moveTo>
                  <a:cubicBezTo>
                    <a:pt x="120" y="0"/>
                    <a:pt x="1" y="134"/>
                    <a:pt x="1" y="283"/>
                  </a:cubicBezTo>
                  <a:cubicBezTo>
                    <a:pt x="1" y="433"/>
                    <a:pt x="120" y="552"/>
                    <a:pt x="270" y="552"/>
                  </a:cubicBezTo>
                  <a:lnTo>
                    <a:pt x="1778" y="552"/>
                  </a:lnTo>
                  <a:cubicBezTo>
                    <a:pt x="1928" y="552"/>
                    <a:pt x="2061" y="433"/>
                    <a:pt x="2061" y="283"/>
                  </a:cubicBezTo>
                  <a:cubicBezTo>
                    <a:pt x="2061" y="134"/>
                    <a:pt x="1928"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9"/>
            <p:cNvSpPr/>
            <p:nvPr/>
          </p:nvSpPr>
          <p:spPr>
            <a:xfrm>
              <a:off x="5534820" y="3206577"/>
              <a:ext cx="353506" cy="314979"/>
            </a:xfrm>
            <a:custGeom>
              <a:rect b="b" l="l" r="r" t="t"/>
              <a:pathLst>
                <a:path extrusionOk="0" h="12574" w="14112">
                  <a:moveTo>
                    <a:pt x="9587" y="1061"/>
                  </a:moveTo>
                  <a:lnTo>
                    <a:pt x="11080" y="2270"/>
                  </a:lnTo>
                  <a:lnTo>
                    <a:pt x="9587" y="3465"/>
                  </a:lnTo>
                  <a:lnTo>
                    <a:pt x="9587" y="2987"/>
                  </a:lnTo>
                  <a:cubicBezTo>
                    <a:pt x="9587" y="2837"/>
                    <a:pt x="9467" y="2718"/>
                    <a:pt x="9318" y="2718"/>
                  </a:cubicBezTo>
                  <a:lnTo>
                    <a:pt x="8780" y="2718"/>
                  </a:lnTo>
                  <a:cubicBezTo>
                    <a:pt x="8438" y="2718"/>
                    <a:pt x="8109" y="2853"/>
                    <a:pt x="7870" y="3092"/>
                  </a:cubicBezTo>
                  <a:lnTo>
                    <a:pt x="7646" y="3315"/>
                  </a:lnTo>
                  <a:lnTo>
                    <a:pt x="7646" y="3062"/>
                  </a:lnTo>
                  <a:cubicBezTo>
                    <a:pt x="7646" y="2389"/>
                    <a:pt x="8199" y="1838"/>
                    <a:pt x="8886" y="1838"/>
                  </a:cubicBezTo>
                  <a:lnTo>
                    <a:pt x="9318" y="1822"/>
                  </a:lnTo>
                  <a:cubicBezTo>
                    <a:pt x="9467" y="1822"/>
                    <a:pt x="9587" y="1703"/>
                    <a:pt x="9587" y="1553"/>
                  </a:cubicBezTo>
                  <a:lnTo>
                    <a:pt x="9587" y="1061"/>
                  </a:lnTo>
                  <a:close/>
                  <a:moveTo>
                    <a:pt x="7795" y="553"/>
                  </a:moveTo>
                  <a:lnTo>
                    <a:pt x="7795" y="1284"/>
                  </a:lnTo>
                  <a:lnTo>
                    <a:pt x="1583" y="1284"/>
                  </a:lnTo>
                  <a:cubicBezTo>
                    <a:pt x="1434" y="1284"/>
                    <a:pt x="1300" y="1404"/>
                    <a:pt x="1300" y="1553"/>
                  </a:cubicBezTo>
                  <a:lnTo>
                    <a:pt x="1300" y="9378"/>
                  </a:lnTo>
                  <a:lnTo>
                    <a:pt x="553" y="9378"/>
                  </a:lnTo>
                  <a:lnTo>
                    <a:pt x="553" y="553"/>
                  </a:lnTo>
                  <a:close/>
                  <a:moveTo>
                    <a:pt x="7601" y="1838"/>
                  </a:moveTo>
                  <a:cubicBezTo>
                    <a:pt x="7273" y="2166"/>
                    <a:pt x="7094" y="2614"/>
                    <a:pt x="7094" y="3062"/>
                  </a:cubicBezTo>
                  <a:lnTo>
                    <a:pt x="7094" y="3972"/>
                  </a:lnTo>
                  <a:cubicBezTo>
                    <a:pt x="7094" y="4092"/>
                    <a:pt x="7168" y="4181"/>
                    <a:pt x="7273" y="4227"/>
                  </a:cubicBezTo>
                  <a:cubicBezTo>
                    <a:pt x="7310" y="4243"/>
                    <a:pt x="7348" y="4251"/>
                    <a:pt x="7384" y="4251"/>
                  </a:cubicBezTo>
                  <a:cubicBezTo>
                    <a:pt x="7450" y="4251"/>
                    <a:pt x="7514" y="4224"/>
                    <a:pt x="7571" y="4167"/>
                  </a:cubicBezTo>
                  <a:lnTo>
                    <a:pt x="8258" y="3480"/>
                  </a:lnTo>
                  <a:cubicBezTo>
                    <a:pt x="8392" y="3345"/>
                    <a:pt x="8587" y="3271"/>
                    <a:pt x="8780" y="3271"/>
                  </a:cubicBezTo>
                  <a:lnTo>
                    <a:pt x="9035" y="3271"/>
                  </a:lnTo>
                  <a:lnTo>
                    <a:pt x="9035" y="8333"/>
                  </a:lnTo>
                  <a:cubicBezTo>
                    <a:pt x="8497" y="8661"/>
                    <a:pt x="8094" y="9199"/>
                    <a:pt x="7960" y="9811"/>
                  </a:cubicBezTo>
                  <a:cubicBezTo>
                    <a:pt x="7392" y="9856"/>
                    <a:pt x="6914" y="10259"/>
                    <a:pt x="6750" y="10811"/>
                  </a:cubicBezTo>
                  <a:lnTo>
                    <a:pt x="1852" y="10811"/>
                  </a:lnTo>
                  <a:lnTo>
                    <a:pt x="1852" y="1838"/>
                  </a:lnTo>
                  <a:close/>
                  <a:moveTo>
                    <a:pt x="269" y="0"/>
                  </a:moveTo>
                  <a:cubicBezTo>
                    <a:pt x="120" y="0"/>
                    <a:pt x="0" y="120"/>
                    <a:pt x="0" y="269"/>
                  </a:cubicBezTo>
                  <a:lnTo>
                    <a:pt x="0" y="9647"/>
                  </a:lnTo>
                  <a:cubicBezTo>
                    <a:pt x="0" y="9796"/>
                    <a:pt x="120" y="9931"/>
                    <a:pt x="269" y="9931"/>
                  </a:cubicBezTo>
                  <a:lnTo>
                    <a:pt x="1300" y="9931"/>
                  </a:lnTo>
                  <a:lnTo>
                    <a:pt x="1300" y="11080"/>
                  </a:lnTo>
                  <a:cubicBezTo>
                    <a:pt x="1300" y="11245"/>
                    <a:pt x="1434" y="11364"/>
                    <a:pt x="1583" y="11364"/>
                  </a:cubicBezTo>
                  <a:lnTo>
                    <a:pt x="6720" y="11364"/>
                  </a:lnTo>
                  <a:cubicBezTo>
                    <a:pt x="6795" y="12051"/>
                    <a:pt x="7377" y="12573"/>
                    <a:pt x="8094" y="12573"/>
                  </a:cubicBezTo>
                  <a:lnTo>
                    <a:pt x="9214" y="12573"/>
                  </a:lnTo>
                  <a:cubicBezTo>
                    <a:pt x="9363" y="12573"/>
                    <a:pt x="9497" y="12454"/>
                    <a:pt x="9497" y="12305"/>
                  </a:cubicBezTo>
                  <a:cubicBezTo>
                    <a:pt x="9497" y="12141"/>
                    <a:pt x="9363" y="12021"/>
                    <a:pt x="9214" y="12021"/>
                  </a:cubicBezTo>
                  <a:lnTo>
                    <a:pt x="8094" y="12021"/>
                  </a:lnTo>
                  <a:cubicBezTo>
                    <a:pt x="7631" y="12021"/>
                    <a:pt x="7257" y="11648"/>
                    <a:pt x="7257" y="11185"/>
                  </a:cubicBezTo>
                  <a:cubicBezTo>
                    <a:pt x="7257" y="10739"/>
                    <a:pt x="7632" y="10362"/>
                    <a:pt x="8073" y="10362"/>
                  </a:cubicBezTo>
                  <a:cubicBezTo>
                    <a:pt x="8090" y="10362"/>
                    <a:pt x="8107" y="10362"/>
                    <a:pt x="8123" y="10363"/>
                  </a:cubicBezTo>
                  <a:lnTo>
                    <a:pt x="8169" y="10363"/>
                  </a:lnTo>
                  <a:cubicBezTo>
                    <a:pt x="8178" y="10364"/>
                    <a:pt x="8186" y="10365"/>
                    <a:pt x="8195" y="10365"/>
                  </a:cubicBezTo>
                  <a:cubicBezTo>
                    <a:pt x="8333" y="10365"/>
                    <a:pt x="8453" y="10251"/>
                    <a:pt x="8467" y="10110"/>
                  </a:cubicBezTo>
                  <a:cubicBezTo>
                    <a:pt x="8571" y="9258"/>
                    <a:pt x="9318" y="8587"/>
                    <a:pt x="10184" y="8587"/>
                  </a:cubicBezTo>
                  <a:cubicBezTo>
                    <a:pt x="10841" y="8587"/>
                    <a:pt x="11424" y="8945"/>
                    <a:pt x="11723" y="9527"/>
                  </a:cubicBezTo>
                  <a:cubicBezTo>
                    <a:pt x="11772" y="9626"/>
                    <a:pt x="11872" y="9684"/>
                    <a:pt x="11982" y="9684"/>
                  </a:cubicBezTo>
                  <a:cubicBezTo>
                    <a:pt x="12005" y="9684"/>
                    <a:pt x="12028" y="9682"/>
                    <a:pt x="12051" y="9676"/>
                  </a:cubicBezTo>
                  <a:cubicBezTo>
                    <a:pt x="12141" y="9647"/>
                    <a:pt x="12245" y="9632"/>
                    <a:pt x="12364" y="9632"/>
                  </a:cubicBezTo>
                  <a:cubicBezTo>
                    <a:pt x="12991" y="9632"/>
                    <a:pt x="13559" y="10184"/>
                    <a:pt x="13559" y="10827"/>
                  </a:cubicBezTo>
                  <a:cubicBezTo>
                    <a:pt x="13559" y="11484"/>
                    <a:pt x="13007" y="12021"/>
                    <a:pt x="12364" y="12021"/>
                  </a:cubicBezTo>
                  <a:lnTo>
                    <a:pt x="11633" y="12021"/>
                  </a:lnTo>
                  <a:cubicBezTo>
                    <a:pt x="11484" y="12021"/>
                    <a:pt x="11364" y="12141"/>
                    <a:pt x="11364" y="12305"/>
                  </a:cubicBezTo>
                  <a:cubicBezTo>
                    <a:pt x="11364" y="12454"/>
                    <a:pt x="11484" y="12573"/>
                    <a:pt x="11633" y="12573"/>
                  </a:cubicBezTo>
                  <a:lnTo>
                    <a:pt x="12364" y="12573"/>
                  </a:lnTo>
                  <a:cubicBezTo>
                    <a:pt x="13306" y="12573"/>
                    <a:pt x="14112" y="11783"/>
                    <a:pt x="14112" y="10827"/>
                  </a:cubicBezTo>
                  <a:cubicBezTo>
                    <a:pt x="14112" y="9886"/>
                    <a:pt x="13306" y="9079"/>
                    <a:pt x="12364" y="9079"/>
                  </a:cubicBezTo>
                  <a:cubicBezTo>
                    <a:pt x="12275" y="9079"/>
                    <a:pt x="12201" y="9079"/>
                    <a:pt x="12111" y="9095"/>
                  </a:cubicBezTo>
                  <a:cubicBezTo>
                    <a:pt x="11693" y="8438"/>
                    <a:pt x="10976" y="8034"/>
                    <a:pt x="10184" y="8034"/>
                  </a:cubicBezTo>
                  <a:cubicBezTo>
                    <a:pt x="9975" y="8034"/>
                    <a:pt x="9781" y="8049"/>
                    <a:pt x="9587" y="8109"/>
                  </a:cubicBezTo>
                  <a:lnTo>
                    <a:pt x="9587" y="4167"/>
                  </a:lnTo>
                  <a:lnTo>
                    <a:pt x="11693" y="2479"/>
                  </a:lnTo>
                  <a:cubicBezTo>
                    <a:pt x="11753" y="2419"/>
                    <a:pt x="11797" y="2345"/>
                    <a:pt x="11797" y="2270"/>
                  </a:cubicBezTo>
                  <a:cubicBezTo>
                    <a:pt x="11797" y="2180"/>
                    <a:pt x="11753" y="2106"/>
                    <a:pt x="11693" y="2047"/>
                  </a:cubicBezTo>
                  <a:lnTo>
                    <a:pt x="9483" y="269"/>
                  </a:lnTo>
                  <a:cubicBezTo>
                    <a:pt x="9437" y="233"/>
                    <a:pt x="9376" y="213"/>
                    <a:pt x="9314" y="213"/>
                  </a:cubicBezTo>
                  <a:cubicBezTo>
                    <a:pt x="9274" y="213"/>
                    <a:pt x="9234" y="222"/>
                    <a:pt x="9199" y="239"/>
                  </a:cubicBezTo>
                  <a:cubicBezTo>
                    <a:pt x="9095" y="285"/>
                    <a:pt x="9035" y="389"/>
                    <a:pt x="9035" y="494"/>
                  </a:cubicBezTo>
                  <a:lnTo>
                    <a:pt x="9035" y="1284"/>
                  </a:lnTo>
                  <a:lnTo>
                    <a:pt x="8348" y="1284"/>
                  </a:lnTo>
                  <a:lnTo>
                    <a:pt x="8348" y="269"/>
                  </a:lnTo>
                  <a:cubicBezTo>
                    <a:pt x="8348" y="120"/>
                    <a:pt x="8228" y="0"/>
                    <a:pt x="8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9"/>
            <p:cNvSpPr/>
            <p:nvPr/>
          </p:nvSpPr>
          <p:spPr>
            <a:xfrm>
              <a:off x="5788050" y="3507803"/>
              <a:ext cx="15756" cy="13828"/>
            </a:xfrm>
            <a:custGeom>
              <a:rect b="b" l="l" r="r" t="t"/>
              <a:pathLst>
                <a:path extrusionOk="0" h="552" w="629">
                  <a:moveTo>
                    <a:pt x="312" y="0"/>
                  </a:moveTo>
                  <a:cubicBezTo>
                    <a:pt x="260" y="0"/>
                    <a:pt x="208" y="14"/>
                    <a:pt x="165" y="41"/>
                  </a:cubicBezTo>
                  <a:cubicBezTo>
                    <a:pt x="45" y="130"/>
                    <a:pt x="1" y="309"/>
                    <a:pt x="91" y="429"/>
                  </a:cubicBezTo>
                  <a:cubicBezTo>
                    <a:pt x="138" y="505"/>
                    <a:pt x="228" y="551"/>
                    <a:pt x="322" y="551"/>
                  </a:cubicBezTo>
                  <a:cubicBezTo>
                    <a:pt x="376" y="551"/>
                    <a:pt x="430" y="537"/>
                    <a:pt x="479" y="504"/>
                  </a:cubicBezTo>
                  <a:cubicBezTo>
                    <a:pt x="598" y="415"/>
                    <a:pt x="628" y="250"/>
                    <a:pt x="553" y="116"/>
                  </a:cubicBezTo>
                  <a:cubicBezTo>
                    <a:pt x="496" y="40"/>
                    <a:pt x="403" y="0"/>
                    <a:pt x="3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49"/>
          <p:cNvGrpSpPr/>
          <p:nvPr/>
        </p:nvGrpSpPr>
        <p:grpSpPr>
          <a:xfrm>
            <a:off x="6272843" y="3187514"/>
            <a:ext cx="354232" cy="353481"/>
            <a:chOff x="6272843" y="3187514"/>
            <a:chExt cx="354232" cy="353481"/>
          </a:xfrm>
        </p:grpSpPr>
        <p:sp>
          <p:nvSpPr>
            <p:cNvPr id="1057" name="Google Shape;1057;p49"/>
            <p:cNvSpPr/>
            <p:nvPr/>
          </p:nvSpPr>
          <p:spPr>
            <a:xfrm>
              <a:off x="6272843" y="3187514"/>
              <a:ext cx="347894" cy="353481"/>
            </a:xfrm>
            <a:custGeom>
              <a:rect b="b" l="l" r="r" t="t"/>
              <a:pathLst>
                <a:path extrusionOk="0" h="14111" w="13888">
                  <a:moveTo>
                    <a:pt x="7049" y="2300"/>
                  </a:moveTo>
                  <a:cubicBezTo>
                    <a:pt x="7885" y="2300"/>
                    <a:pt x="8556" y="2987"/>
                    <a:pt x="8556" y="3823"/>
                  </a:cubicBezTo>
                  <a:lnTo>
                    <a:pt x="8556" y="4703"/>
                  </a:lnTo>
                  <a:lnTo>
                    <a:pt x="5540" y="4703"/>
                  </a:lnTo>
                  <a:lnTo>
                    <a:pt x="5540" y="3823"/>
                  </a:lnTo>
                  <a:cubicBezTo>
                    <a:pt x="5540" y="2987"/>
                    <a:pt x="6212" y="2300"/>
                    <a:pt x="7049" y="2300"/>
                  </a:cubicBezTo>
                  <a:close/>
                  <a:moveTo>
                    <a:pt x="8825" y="5241"/>
                  </a:moveTo>
                  <a:cubicBezTo>
                    <a:pt x="9020" y="5241"/>
                    <a:pt x="9169" y="5406"/>
                    <a:pt x="9169" y="5599"/>
                  </a:cubicBezTo>
                  <a:lnTo>
                    <a:pt x="9169" y="9169"/>
                  </a:lnTo>
                  <a:cubicBezTo>
                    <a:pt x="9169" y="9362"/>
                    <a:pt x="9020" y="9527"/>
                    <a:pt x="8825" y="9527"/>
                  </a:cubicBezTo>
                  <a:lnTo>
                    <a:pt x="5271" y="9527"/>
                  </a:lnTo>
                  <a:cubicBezTo>
                    <a:pt x="5077" y="9527"/>
                    <a:pt x="4928" y="9362"/>
                    <a:pt x="4928" y="9169"/>
                  </a:cubicBezTo>
                  <a:lnTo>
                    <a:pt x="4928" y="5599"/>
                  </a:lnTo>
                  <a:cubicBezTo>
                    <a:pt x="4928" y="5406"/>
                    <a:pt x="5077" y="5241"/>
                    <a:pt x="5271" y="5241"/>
                  </a:cubicBezTo>
                  <a:close/>
                  <a:moveTo>
                    <a:pt x="11244" y="10065"/>
                  </a:moveTo>
                  <a:cubicBezTo>
                    <a:pt x="11528" y="10065"/>
                    <a:pt x="11767" y="10304"/>
                    <a:pt x="11767" y="10587"/>
                  </a:cubicBezTo>
                  <a:lnTo>
                    <a:pt x="11767" y="13036"/>
                  </a:lnTo>
                  <a:cubicBezTo>
                    <a:pt x="11767" y="13320"/>
                    <a:pt x="11528" y="13559"/>
                    <a:pt x="11244" y="13559"/>
                  </a:cubicBezTo>
                  <a:lnTo>
                    <a:pt x="2852" y="13559"/>
                  </a:lnTo>
                  <a:cubicBezTo>
                    <a:pt x="2569" y="13559"/>
                    <a:pt x="2330" y="13320"/>
                    <a:pt x="2330" y="13036"/>
                  </a:cubicBezTo>
                  <a:lnTo>
                    <a:pt x="2330" y="10587"/>
                  </a:lnTo>
                  <a:cubicBezTo>
                    <a:pt x="2330" y="10304"/>
                    <a:pt x="2569" y="10065"/>
                    <a:pt x="2852" y="10065"/>
                  </a:cubicBezTo>
                  <a:close/>
                  <a:moveTo>
                    <a:pt x="6615" y="0"/>
                  </a:moveTo>
                  <a:cubicBezTo>
                    <a:pt x="5570" y="0"/>
                    <a:pt x="4554" y="389"/>
                    <a:pt x="3778" y="1090"/>
                  </a:cubicBezTo>
                  <a:cubicBezTo>
                    <a:pt x="3077" y="1733"/>
                    <a:pt x="2599" y="2583"/>
                    <a:pt x="2449" y="3509"/>
                  </a:cubicBezTo>
                  <a:cubicBezTo>
                    <a:pt x="1090" y="3524"/>
                    <a:pt x="0" y="4629"/>
                    <a:pt x="0" y="5988"/>
                  </a:cubicBezTo>
                  <a:cubicBezTo>
                    <a:pt x="0" y="7347"/>
                    <a:pt x="1105" y="8452"/>
                    <a:pt x="2464" y="8452"/>
                  </a:cubicBezTo>
                  <a:lnTo>
                    <a:pt x="4375" y="8452"/>
                  </a:lnTo>
                  <a:lnTo>
                    <a:pt x="4375" y="9169"/>
                  </a:lnTo>
                  <a:cubicBezTo>
                    <a:pt x="4375" y="9288"/>
                    <a:pt x="4391" y="9408"/>
                    <a:pt x="4435" y="9527"/>
                  </a:cubicBezTo>
                  <a:lnTo>
                    <a:pt x="2852" y="9527"/>
                  </a:lnTo>
                  <a:cubicBezTo>
                    <a:pt x="2255" y="9527"/>
                    <a:pt x="1777" y="10005"/>
                    <a:pt x="1777" y="10587"/>
                  </a:cubicBezTo>
                  <a:lnTo>
                    <a:pt x="1777" y="13036"/>
                  </a:lnTo>
                  <a:cubicBezTo>
                    <a:pt x="1777" y="13619"/>
                    <a:pt x="2255" y="14111"/>
                    <a:pt x="2852" y="14111"/>
                  </a:cubicBezTo>
                  <a:lnTo>
                    <a:pt x="11244" y="14111"/>
                  </a:lnTo>
                  <a:cubicBezTo>
                    <a:pt x="11841" y="14111"/>
                    <a:pt x="12319" y="13619"/>
                    <a:pt x="12319" y="13036"/>
                  </a:cubicBezTo>
                  <a:lnTo>
                    <a:pt x="12319" y="10587"/>
                  </a:lnTo>
                  <a:cubicBezTo>
                    <a:pt x="12319" y="10005"/>
                    <a:pt x="11841" y="9527"/>
                    <a:pt x="11244" y="9527"/>
                  </a:cubicBezTo>
                  <a:lnTo>
                    <a:pt x="9661" y="9527"/>
                  </a:lnTo>
                  <a:cubicBezTo>
                    <a:pt x="9707" y="9408"/>
                    <a:pt x="9721" y="9288"/>
                    <a:pt x="9721" y="9169"/>
                  </a:cubicBezTo>
                  <a:lnTo>
                    <a:pt x="9721" y="8452"/>
                  </a:lnTo>
                  <a:lnTo>
                    <a:pt x="10915" y="8452"/>
                  </a:lnTo>
                  <a:cubicBezTo>
                    <a:pt x="12155" y="8452"/>
                    <a:pt x="13290" y="7705"/>
                    <a:pt x="13812" y="6555"/>
                  </a:cubicBezTo>
                  <a:cubicBezTo>
                    <a:pt x="13888" y="6421"/>
                    <a:pt x="13828" y="6256"/>
                    <a:pt x="13679" y="6197"/>
                  </a:cubicBezTo>
                  <a:cubicBezTo>
                    <a:pt x="13643" y="6181"/>
                    <a:pt x="13606" y="6174"/>
                    <a:pt x="13569" y="6174"/>
                  </a:cubicBezTo>
                  <a:cubicBezTo>
                    <a:pt x="13465" y="6174"/>
                    <a:pt x="13364" y="6232"/>
                    <a:pt x="13320" y="6332"/>
                  </a:cubicBezTo>
                  <a:cubicBezTo>
                    <a:pt x="12887" y="7287"/>
                    <a:pt x="11931" y="7899"/>
                    <a:pt x="10915" y="7899"/>
                  </a:cubicBezTo>
                  <a:lnTo>
                    <a:pt x="9721" y="7899"/>
                  </a:lnTo>
                  <a:lnTo>
                    <a:pt x="9721" y="5599"/>
                  </a:lnTo>
                  <a:cubicBezTo>
                    <a:pt x="9721" y="5211"/>
                    <a:pt x="9468" y="4868"/>
                    <a:pt x="9109" y="4749"/>
                  </a:cubicBezTo>
                  <a:lnTo>
                    <a:pt x="9109" y="3823"/>
                  </a:lnTo>
                  <a:cubicBezTo>
                    <a:pt x="9109" y="2673"/>
                    <a:pt x="8183" y="1747"/>
                    <a:pt x="7049" y="1747"/>
                  </a:cubicBezTo>
                  <a:cubicBezTo>
                    <a:pt x="5914" y="1747"/>
                    <a:pt x="4988" y="2673"/>
                    <a:pt x="4988" y="3823"/>
                  </a:cubicBezTo>
                  <a:lnTo>
                    <a:pt x="4988" y="4749"/>
                  </a:lnTo>
                  <a:cubicBezTo>
                    <a:pt x="4630" y="4868"/>
                    <a:pt x="4375" y="5211"/>
                    <a:pt x="4375" y="5599"/>
                  </a:cubicBezTo>
                  <a:lnTo>
                    <a:pt x="4375" y="7899"/>
                  </a:lnTo>
                  <a:lnTo>
                    <a:pt x="2464" y="7899"/>
                  </a:lnTo>
                  <a:cubicBezTo>
                    <a:pt x="1404" y="7899"/>
                    <a:pt x="538" y="7048"/>
                    <a:pt x="538" y="5988"/>
                  </a:cubicBezTo>
                  <a:cubicBezTo>
                    <a:pt x="538" y="4928"/>
                    <a:pt x="1404" y="4062"/>
                    <a:pt x="2464" y="4062"/>
                  </a:cubicBezTo>
                  <a:cubicBezTo>
                    <a:pt x="2523" y="4062"/>
                    <a:pt x="2583" y="4062"/>
                    <a:pt x="2658" y="4076"/>
                  </a:cubicBezTo>
                  <a:cubicBezTo>
                    <a:pt x="2667" y="4077"/>
                    <a:pt x="2676" y="4078"/>
                    <a:pt x="2685" y="4078"/>
                  </a:cubicBezTo>
                  <a:cubicBezTo>
                    <a:pt x="2823" y="4078"/>
                    <a:pt x="2942" y="3964"/>
                    <a:pt x="2957" y="3823"/>
                  </a:cubicBezTo>
                  <a:cubicBezTo>
                    <a:pt x="3061" y="2927"/>
                    <a:pt x="3479" y="2105"/>
                    <a:pt x="4152" y="1494"/>
                  </a:cubicBezTo>
                  <a:cubicBezTo>
                    <a:pt x="4823" y="881"/>
                    <a:pt x="5705" y="552"/>
                    <a:pt x="6615" y="552"/>
                  </a:cubicBezTo>
                  <a:cubicBezTo>
                    <a:pt x="7317" y="552"/>
                    <a:pt x="7989" y="747"/>
                    <a:pt x="8572" y="1105"/>
                  </a:cubicBezTo>
                  <a:cubicBezTo>
                    <a:pt x="9139" y="1464"/>
                    <a:pt x="9601" y="1971"/>
                    <a:pt x="9900" y="2583"/>
                  </a:cubicBezTo>
                  <a:cubicBezTo>
                    <a:pt x="9949" y="2670"/>
                    <a:pt x="10050" y="2726"/>
                    <a:pt x="10159" y="2726"/>
                  </a:cubicBezTo>
                  <a:cubicBezTo>
                    <a:pt x="10182" y="2726"/>
                    <a:pt x="10205" y="2723"/>
                    <a:pt x="10229" y="2718"/>
                  </a:cubicBezTo>
                  <a:cubicBezTo>
                    <a:pt x="10453" y="2658"/>
                    <a:pt x="10677" y="2628"/>
                    <a:pt x="10915" y="2628"/>
                  </a:cubicBezTo>
                  <a:cubicBezTo>
                    <a:pt x="11409" y="2628"/>
                    <a:pt x="11901" y="2778"/>
                    <a:pt x="12335" y="3061"/>
                  </a:cubicBezTo>
                  <a:cubicBezTo>
                    <a:pt x="12767" y="3345"/>
                    <a:pt x="13096" y="3733"/>
                    <a:pt x="13305" y="4196"/>
                  </a:cubicBezTo>
                  <a:cubicBezTo>
                    <a:pt x="13360" y="4295"/>
                    <a:pt x="13464" y="4354"/>
                    <a:pt x="13568" y="4354"/>
                  </a:cubicBezTo>
                  <a:cubicBezTo>
                    <a:pt x="13606" y="4354"/>
                    <a:pt x="13643" y="4346"/>
                    <a:pt x="13679" y="4331"/>
                  </a:cubicBezTo>
                  <a:cubicBezTo>
                    <a:pt x="13812" y="4255"/>
                    <a:pt x="13872" y="4092"/>
                    <a:pt x="13812" y="3957"/>
                  </a:cubicBezTo>
                  <a:cubicBezTo>
                    <a:pt x="13559" y="3419"/>
                    <a:pt x="13155" y="2941"/>
                    <a:pt x="12648" y="2613"/>
                  </a:cubicBezTo>
                  <a:cubicBezTo>
                    <a:pt x="12126" y="2255"/>
                    <a:pt x="11528" y="2075"/>
                    <a:pt x="10915" y="2075"/>
                  </a:cubicBezTo>
                  <a:cubicBezTo>
                    <a:pt x="10706" y="2075"/>
                    <a:pt x="10497" y="2091"/>
                    <a:pt x="10288" y="2135"/>
                  </a:cubicBezTo>
                  <a:cubicBezTo>
                    <a:pt x="9945" y="1538"/>
                    <a:pt x="9452" y="1016"/>
                    <a:pt x="8870" y="642"/>
                  </a:cubicBezTo>
                  <a:cubicBezTo>
                    <a:pt x="8198" y="224"/>
                    <a:pt x="7407" y="0"/>
                    <a:pt x="6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9"/>
            <p:cNvSpPr/>
            <p:nvPr/>
          </p:nvSpPr>
          <p:spPr>
            <a:xfrm>
              <a:off x="6423569" y="3331902"/>
              <a:ext cx="51653" cy="80436"/>
            </a:xfrm>
            <a:custGeom>
              <a:rect b="b" l="l" r="r" t="t"/>
              <a:pathLst>
                <a:path extrusionOk="0" h="3211" w="2062">
                  <a:moveTo>
                    <a:pt x="1032" y="552"/>
                  </a:moveTo>
                  <a:cubicBezTo>
                    <a:pt x="1285" y="552"/>
                    <a:pt x="1509" y="761"/>
                    <a:pt x="1509" y="1016"/>
                  </a:cubicBezTo>
                  <a:cubicBezTo>
                    <a:pt x="1509" y="1165"/>
                    <a:pt x="1434" y="1299"/>
                    <a:pt x="1315" y="1388"/>
                  </a:cubicBezTo>
                  <a:cubicBezTo>
                    <a:pt x="1225" y="1464"/>
                    <a:pt x="1195" y="1568"/>
                    <a:pt x="1211" y="1673"/>
                  </a:cubicBezTo>
                  <a:lnTo>
                    <a:pt x="1420" y="2658"/>
                  </a:lnTo>
                  <a:lnTo>
                    <a:pt x="643" y="2658"/>
                  </a:lnTo>
                  <a:lnTo>
                    <a:pt x="852" y="1673"/>
                  </a:lnTo>
                  <a:cubicBezTo>
                    <a:pt x="867" y="1568"/>
                    <a:pt x="837" y="1464"/>
                    <a:pt x="747" y="1388"/>
                  </a:cubicBezTo>
                  <a:cubicBezTo>
                    <a:pt x="628" y="1299"/>
                    <a:pt x="554" y="1165"/>
                    <a:pt x="554" y="1016"/>
                  </a:cubicBezTo>
                  <a:cubicBezTo>
                    <a:pt x="554" y="761"/>
                    <a:pt x="777" y="552"/>
                    <a:pt x="1032" y="552"/>
                  </a:cubicBezTo>
                  <a:close/>
                  <a:moveTo>
                    <a:pt x="1032" y="0"/>
                  </a:moveTo>
                  <a:cubicBezTo>
                    <a:pt x="464" y="0"/>
                    <a:pt x="1" y="448"/>
                    <a:pt x="1" y="1016"/>
                  </a:cubicBezTo>
                  <a:cubicBezTo>
                    <a:pt x="1" y="1284"/>
                    <a:pt x="106" y="1523"/>
                    <a:pt x="285" y="1717"/>
                  </a:cubicBezTo>
                  <a:lnTo>
                    <a:pt x="46" y="2882"/>
                  </a:lnTo>
                  <a:cubicBezTo>
                    <a:pt x="31" y="2957"/>
                    <a:pt x="46" y="3046"/>
                    <a:pt x="106" y="3106"/>
                  </a:cubicBezTo>
                  <a:cubicBezTo>
                    <a:pt x="150" y="3166"/>
                    <a:pt x="225" y="3210"/>
                    <a:pt x="315" y="3210"/>
                  </a:cubicBezTo>
                  <a:lnTo>
                    <a:pt x="1748" y="3210"/>
                  </a:lnTo>
                  <a:cubicBezTo>
                    <a:pt x="1838" y="3210"/>
                    <a:pt x="1912" y="3166"/>
                    <a:pt x="1972" y="3106"/>
                  </a:cubicBezTo>
                  <a:cubicBezTo>
                    <a:pt x="2017" y="3046"/>
                    <a:pt x="2031" y="2957"/>
                    <a:pt x="2017" y="2882"/>
                  </a:cubicBezTo>
                  <a:lnTo>
                    <a:pt x="1778" y="1717"/>
                  </a:lnTo>
                  <a:cubicBezTo>
                    <a:pt x="1957" y="1523"/>
                    <a:pt x="2061" y="1284"/>
                    <a:pt x="2061" y="1016"/>
                  </a:cubicBezTo>
                  <a:cubicBezTo>
                    <a:pt x="2061" y="448"/>
                    <a:pt x="1599" y="0"/>
                    <a:pt x="1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9"/>
            <p:cNvSpPr/>
            <p:nvPr/>
          </p:nvSpPr>
          <p:spPr>
            <a:xfrm>
              <a:off x="6343158" y="3456826"/>
              <a:ext cx="49774" cy="53156"/>
            </a:xfrm>
            <a:custGeom>
              <a:rect b="b" l="l" r="r" t="t"/>
              <a:pathLst>
                <a:path extrusionOk="0" h="2122" w="1987">
                  <a:moveTo>
                    <a:pt x="986" y="1"/>
                  </a:moveTo>
                  <a:cubicBezTo>
                    <a:pt x="837" y="1"/>
                    <a:pt x="718" y="134"/>
                    <a:pt x="718" y="284"/>
                  </a:cubicBezTo>
                  <a:lnTo>
                    <a:pt x="718" y="582"/>
                  </a:lnTo>
                  <a:lnTo>
                    <a:pt x="463" y="433"/>
                  </a:lnTo>
                  <a:cubicBezTo>
                    <a:pt x="420" y="409"/>
                    <a:pt x="371" y="397"/>
                    <a:pt x="323" y="397"/>
                  </a:cubicBezTo>
                  <a:cubicBezTo>
                    <a:pt x="224" y="397"/>
                    <a:pt x="126" y="447"/>
                    <a:pt x="75" y="538"/>
                  </a:cubicBezTo>
                  <a:cubicBezTo>
                    <a:pt x="1" y="672"/>
                    <a:pt x="45" y="837"/>
                    <a:pt x="180" y="911"/>
                  </a:cubicBezTo>
                  <a:lnTo>
                    <a:pt x="449" y="1060"/>
                  </a:lnTo>
                  <a:lnTo>
                    <a:pt x="180" y="1210"/>
                  </a:lnTo>
                  <a:cubicBezTo>
                    <a:pt x="45" y="1285"/>
                    <a:pt x="1" y="1464"/>
                    <a:pt x="75" y="1583"/>
                  </a:cubicBezTo>
                  <a:cubicBezTo>
                    <a:pt x="126" y="1674"/>
                    <a:pt x="223" y="1724"/>
                    <a:pt x="323" y="1724"/>
                  </a:cubicBezTo>
                  <a:cubicBezTo>
                    <a:pt x="371" y="1724"/>
                    <a:pt x="419" y="1712"/>
                    <a:pt x="463" y="1687"/>
                  </a:cubicBezTo>
                  <a:lnTo>
                    <a:pt x="718" y="1538"/>
                  </a:lnTo>
                  <a:lnTo>
                    <a:pt x="718" y="1837"/>
                  </a:lnTo>
                  <a:cubicBezTo>
                    <a:pt x="718" y="1986"/>
                    <a:pt x="837" y="2121"/>
                    <a:pt x="986" y="2121"/>
                  </a:cubicBezTo>
                  <a:cubicBezTo>
                    <a:pt x="1150" y="2121"/>
                    <a:pt x="1269" y="1986"/>
                    <a:pt x="1269" y="1837"/>
                  </a:cubicBezTo>
                  <a:lnTo>
                    <a:pt x="1269" y="1538"/>
                  </a:lnTo>
                  <a:lnTo>
                    <a:pt x="1524" y="1687"/>
                  </a:lnTo>
                  <a:cubicBezTo>
                    <a:pt x="1567" y="1712"/>
                    <a:pt x="1616" y="1724"/>
                    <a:pt x="1664" y="1724"/>
                  </a:cubicBezTo>
                  <a:cubicBezTo>
                    <a:pt x="1763" y="1724"/>
                    <a:pt x="1861" y="1674"/>
                    <a:pt x="1912" y="1583"/>
                  </a:cubicBezTo>
                  <a:cubicBezTo>
                    <a:pt x="1986" y="1464"/>
                    <a:pt x="1942" y="1285"/>
                    <a:pt x="1807" y="1210"/>
                  </a:cubicBezTo>
                  <a:lnTo>
                    <a:pt x="1538" y="1060"/>
                  </a:lnTo>
                  <a:lnTo>
                    <a:pt x="1807" y="911"/>
                  </a:lnTo>
                  <a:cubicBezTo>
                    <a:pt x="1942" y="837"/>
                    <a:pt x="1986" y="672"/>
                    <a:pt x="1912" y="538"/>
                  </a:cubicBezTo>
                  <a:cubicBezTo>
                    <a:pt x="1861" y="447"/>
                    <a:pt x="1763" y="397"/>
                    <a:pt x="1664" y="397"/>
                  </a:cubicBezTo>
                  <a:cubicBezTo>
                    <a:pt x="1616" y="397"/>
                    <a:pt x="1567" y="409"/>
                    <a:pt x="1524" y="433"/>
                  </a:cubicBezTo>
                  <a:lnTo>
                    <a:pt x="1269" y="582"/>
                  </a:lnTo>
                  <a:lnTo>
                    <a:pt x="1269" y="284"/>
                  </a:lnTo>
                  <a:cubicBezTo>
                    <a:pt x="1269" y="134"/>
                    <a:pt x="1150" y="1"/>
                    <a:pt x="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9"/>
            <p:cNvSpPr/>
            <p:nvPr/>
          </p:nvSpPr>
          <p:spPr>
            <a:xfrm>
              <a:off x="6403754" y="3456826"/>
              <a:ext cx="49399" cy="53156"/>
            </a:xfrm>
            <a:custGeom>
              <a:rect b="b" l="l" r="r" t="t"/>
              <a:pathLst>
                <a:path extrusionOk="0" h="2122" w="1972">
                  <a:moveTo>
                    <a:pt x="986" y="1"/>
                  </a:moveTo>
                  <a:cubicBezTo>
                    <a:pt x="837" y="1"/>
                    <a:pt x="702" y="134"/>
                    <a:pt x="702" y="284"/>
                  </a:cubicBezTo>
                  <a:lnTo>
                    <a:pt x="702" y="582"/>
                  </a:lnTo>
                  <a:lnTo>
                    <a:pt x="449" y="433"/>
                  </a:lnTo>
                  <a:cubicBezTo>
                    <a:pt x="405" y="409"/>
                    <a:pt x="358" y="397"/>
                    <a:pt x="312" y="397"/>
                  </a:cubicBezTo>
                  <a:cubicBezTo>
                    <a:pt x="217" y="397"/>
                    <a:pt x="126" y="447"/>
                    <a:pt x="75" y="538"/>
                  </a:cubicBezTo>
                  <a:cubicBezTo>
                    <a:pt x="1" y="672"/>
                    <a:pt x="45" y="837"/>
                    <a:pt x="164" y="911"/>
                  </a:cubicBezTo>
                  <a:lnTo>
                    <a:pt x="433" y="1060"/>
                  </a:lnTo>
                  <a:lnTo>
                    <a:pt x="164" y="1210"/>
                  </a:lnTo>
                  <a:cubicBezTo>
                    <a:pt x="45" y="1285"/>
                    <a:pt x="1" y="1464"/>
                    <a:pt x="75" y="1583"/>
                  </a:cubicBezTo>
                  <a:cubicBezTo>
                    <a:pt x="126" y="1674"/>
                    <a:pt x="216" y="1724"/>
                    <a:pt x="312" y="1724"/>
                  </a:cubicBezTo>
                  <a:cubicBezTo>
                    <a:pt x="358" y="1724"/>
                    <a:pt x="405" y="1712"/>
                    <a:pt x="449" y="1687"/>
                  </a:cubicBezTo>
                  <a:lnTo>
                    <a:pt x="702" y="1538"/>
                  </a:lnTo>
                  <a:lnTo>
                    <a:pt x="702" y="1837"/>
                  </a:lnTo>
                  <a:cubicBezTo>
                    <a:pt x="702" y="1986"/>
                    <a:pt x="837" y="2121"/>
                    <a:pt x="986" y="2121"/>
                  </a:cubicBezTo>
                  <a:cubicBezTo>
                    <a:pt x="1136" y="2121"/>
                    <a:pt x="1255" y="1986"/>
                    <a:pt x="1255" y="1837"/>
                  </a:cubicBezTo>
                  <a:lnTo>
                    <a:pt x="1255" y="1538"/>
                  </a:lnTo>
                  <a:lnTo>
                    <a:pt x="1524" y="1687"/>
                  </a:lnTo>
                  <a:cubicBezTo>
                    <a:pt x="1568" y="1712"/>
                    <a:pt x="1614" y="1724"/>
                    <a:pt x="1661" y="1724"/>
                  </a:cubicBezTo>
                  <a:cubicBezTo>
                    <a:pt x="1756" y="1724"/>
                    <a:pt x="1847" y="1674"/>
                    <a:pt x="1897" y="1583"/>
                  </a:cubicBezTo>
                  <a:cubicBezTo>
                    <a:pt x="1972" y="1464"/>
                    <a:pt x="1927" y="1285"/>
                    <a:pt x="1793" y="1210"/>
                  </a:cubicBezTo>
                  <a:lnTo>
                    <a:pt x="1538" y="1060"/>
                  </a:lnTo>
                  <a:lnTo>
                    <a:pt x="1793" y="911"/>
                  </a:lnTo>
                  <a:cubicBezTo>
                    <a:pt x="1927" y="837"/>
                    <a:pt x="1972" y="672"/>
                    <a:pt x="1897" y="538"/>
                  </a:cubicBezTo>
                  <a:cubicBezTo>
                    <a:pt x="1847" y="447"/>
                    <a:pt x="1755" y="397"/>
                    <a:pt x="1660" y="397"/>
                  </a:cubicBezTo>
                  <a:cubicBezTo>
                    <a:pt x="1614" y="397"/>
                    <a:pt x="1567" y="409"/>
                    <a:pt x="1524" y="433"/>
                  </a:cubicBezTo>
                  <a:lnTo>
                    <a:pt x="1255" y="582"/>
                  </a:lnTo>
                  <a:lnTo>
                    <a:pt x="1255" y="284"/>
                  </a:lnTo>
                  <a:cubicBezTo>
                    <a:pt x="1255" y="134"/>
                    <a:pt x="1136" y="1"/>
                    <a:pt x="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9"/>
            <p:cNvSpPr/>
            <p:nvPr/>
          </p:nvSpPr>
          <p:spPr>
            <a:xfrm>
              <a:off x="6462872" y="3496080"/>
              <a:ext cx="48246" cy="13903"/>
            </a:xfrm>
            <a:custGeom>
              <a:rect b="b" l="l" r="r" t="t"/>
              <a:pathLst>
                <a:path extrusionOk="0" h="555" w="1926">
                  <a:moveTo>
                    <a:pt x="269" y="1"/>
                  </a:moveTo>
                  <a:cubicBezTo>
                    <a:pt x="120" y="1"/>
                    <a:pt x="0" y="120"/>
                    <a:pt x="0" y="270"/>
                  </a:cubicBezTo>
                  <a:cubicBezTo>
                    <a:pt x="0" y="419"/>
                    <a:pt x="120" y="554"/>
                    <a:pt x="269" y="554"/>
                  </a:cubicBezTo>
                  <a:lnTo>
                    <a:pt x="1657" y="554"/>
                  </a:lnTo>
                  <a:cubicBezTo>
                    <a:pt x="1806" y="554"/>
                    <a:pt x="1926" y="419"/>
                    <a:pt x="1926" y="270"/>
                  </a:cubicBezTo>
                  <a:cubicBezTo>
                    <a:pt x="1926" y="120"/>
                    <a:pt x="1806" y="1"/>
                    <a:pt x="1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9"/>
            <p:cNvSpPr/>
            <p:nvPr/>
          </p:nvSpPr>
          <p:spPr>
            <a:xfrm>
              <a:off x="6611343" y="3312614"/>
              <a:ext cx="15731" cy="13853"/>
            </a:xfrm>
            <a:custGeom>
              <a:rect b="b" l="l" r="r" t="t"/>
              <a:pathLst>
                <a:path extrusionOk="0" h="553" w="628">
                  <a:moveTo>
                    <a:pt x="318" y="1"/>
                  </a:moveTo>
                  <a:cubicBezTo>
                    <a:pt x="281" y="1"/>
                    <a:pt x="245" y="8"/>
                    <a:pt x="210" y="24"/>
                  </a:cubicBezTo>
                  <a:cubicBezTo>
                    <a:pt x="76" y="68"/>
                    <a:pt x="1" y="233"/>
                    <a:pt x="60" y="382"/>
                  </a:cubicBezTo>
                  <a:cubicBezTo>
                    <a:pt x="106" y="484"/>
                    <a:pt x="213" y="552"/>
                    <a:pt x="320" y="552"/>
                  </a:cubicBezTo>
                  <a:cubicBezTo>
                    <a:pt x="354" y="552"/>
                    <a:pt x="387" y="545"/>
                    <a:pt x="419" y="531"/>
                  </a:cubicBezTo>
                  <a:cubicBezTo>
                    <a:pt x="554" y="472"/>
                    <a:pt x="628" y="307"/>
                    <a:pt x="568" y="173"/>
                  </a:cubicBezTo>
                  <a:cubicBezTo>
                    <a:pt x="524" y="62"/>
                    <a:pt x="422" y="1"/>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9"/>
          <p:cNvGrpSpPr/>
          <p:nvPr/>
        </p:nvGrpSpPr>
        <p:grpSpPr>
          <a:xfrm>
            <a:off x="7069934" y="3177795"/>
            <a:ext cx="353531" cy="353481"/>
            <a:chOff x="7069934" y="3177795"/>
            <a:chExt cx="353531" cy="353481"/>
          </a:xfrm>
        </p:grpSpPr>
        <p:sp>
          <p:nvSpPr>
            <p:cNvPr id="1064" name="Google Shape;1064;p49"/>
            <p:cNvSpPr/>
            <p:nvPr/>
          </p:nvSpPr>
          <p:spPr>
            <a:xfrm>
              <a:off x="7264096" y="3459432"/>
              <a:ext cx="50150" cy="71843"/>
            </a:xfrm>
            <a:custGeom>
              <a:rect b="b" l="l" r="r" t="t"/>
              <a:pathLst>
                <a:path extrusionOk="0" h="2868" w="2002">
                  <a:moveTo>
                    <a:pt x="1000" y="1420"/>
                  </a:moveTo>
                  <a:cubicBezTo>
                    <a:pt x="1255" y="1420"/>
                    <a:pt x="1448" y="1613"/>
                    <a:pt x="1448" y="1868"/>
                  </a:cubicBezTo>
                  <a:cubicBezTo>
                    <a:pt x="1448" y="2107"/>
                    <a:pt x="1255" y="2316"/>
                    <a:pt x="1000" y="2316"/>
                  </a:cubicBezTo>
                  <a:cubicBezTo>
                    <a:pt x="761" y="2316"/>
                    <a:pt x="552" y="2107"/>
                    <a:pt x="552" y="1868"/>
                  </a:cubicBezTo>
                  <a:cubicBezTo>
                    <a:pt x="552" y="1613"/>
                    <a:pt x="761" y="1420"/>
                    <a:pt x="1000" y="1420"/>
                  </a:cubicBezTo>
                  <a:close/>
                  <a:moveTo>
                    <a:pt x="1000" y="1"/>
                  </a:moveTo>
                  <a:cubicBezTo>
                    <a:pt x="851" y="1"/>
                    <a:pt x="732" y="120"/>
                    <a:pt x="732" y="269"/>
                  </a:cubicBezTo>
                  <a:lnTo>
                    <a:pt x="732" y="912"/>
                  </a:lnTo>
                  <a:cubicBezTo>
                    <a:pt x="313" y="1032"/>
                    <a:pt x="0" y="1404"/>
                    <a:pt x="0" y="1868"/>
                  </a:cubicBezTo>
                  <a:cubicBezTo>
                    <a:pt x="0" y="2420"/>
                    <a:pt x="448" y="2868"/>
                    <a:pt x="1000" y="2868"/>
                  </a:cubicBezTo>
                  <a:cubicBezTo>
                    <a:pt x="1553" y="2868"/>
                    <a:pt x="2001" y="2420"/>
                    <a:pt x="2001" y="1868"/>
                  </a:cubicBezTo>
                  <a:cubicBezTo>
                    <a:pt x="2001" y="1404"/>
                    <a:pt x="1703" y="1032"/>
                    <a:pt x="1285" y="912"/>
                  </a:cubicBezTo>
                  <a:lnTo>
                    <a:pt x="1285" y="269"/>
                  </a:lnTo>
                  <a:cubicBezTo>
                    <a:pt x="1285" y="120"/>
                    <a:pt x="1150" y="1"/>
                    <a:pt x="1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9"/>
            <p:cNvSpPr/>
            <p:nvPr/>
          </p:nvSpPr>
          <p:spPr>
            <a:xfrm>
              <a:off x="7281656" y="3428295"/>
              <a:ext cx="15756" cy="13652"/>
            </a:xfrm>
            <a:custGeom>
              <a:rect b="b" l="l" r="r" t="t"/>
              <a:pathLst>
                <a:path extrusionOk="0" h="545" w="629">
                  <a:moveTo>
                    <a:pt x="295" y="0"/>
                  </a:moveTo>
                  <a:cubicBezTo>
                    <a:pt x="252" y="0"/>
                    <a:pt x="207" y="11"/>
                    <a:pt x="166" y="35"/>
                  </a:cubicBezTo>
                  <a:cubicBezTo>
                    <a:pt x="46" y="109"/>
                    <a:pt x="1" y="258"/>
                    <a:pt x="46" y="378"/>
                  </a:cubicBezTo>
                  <a:cubicBezTo>
                    <a:pt x="97" y="488"/>
                    <a:pt x="203" y="544"/>
                    <a:pt x="308" y="544"/>
                  </a:cubicBezTo>
                  <a:cubicBezTo>
                    <a:pt x="416" y="544"/>
                    <a:pt x="523" y="484"/>
                    <a:pt x="568" y="363"/>
                  </a:cubicBezTo>
                  <a:cubicBezTo>
                    <a:pt x="628" y="172"/>
                    <a:pt x="468" y="0"/>
                    <a:pt x="2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9"/>
            <p:cNvSpPr/>
            <p:nvPr/>
          </p:nvSpPr>
          <p:spPr>
            <a:xfrm>
              <a:off x="7069934" y="3177795"/>
              <a:ext cx="353531" cy="353481"/>
            </a:xfrm>
            <a:custGeom>
              <a:rect b="b" l="l" r="r" t="t"/>
              <a:pathLst>
                <a:path extrusionOk="0" h="14111" w="14113">
                  <a:moveTo>
                    <a:pt x="6617" y="552"/>
                  </a:moveTo>
                  <a:cubicBezTo>
                    <a:pt x="7318" y="552"/>
                    <a:pt x="7990" y="747"/>
                    <a:pt x="8572" y="1105"/>
                  </a:cubicBezTo>
                  <a:cubicBezTo>
                    <a:pt x="9140" y="1463"/>
                    <a:pt x="9603" y="1971"/>
                    <a:pt x="9902" y="2583"/>
                  </a:cubicBezTo>
                  <a:cubicBezTo>
                    <a:pt x="9951" y="2670"/>
                    <a:pt x="10051" y="2725"/>
                    <a:pt x="10160" y="2725"/>
                  </a:cubicBezTo>
                  <a:cubicBezTo>
                    <a:pt x="10183" y="2725"/>
                    <a:pt x="10207" y="2723"/>
                    <a:pt x="10230" y="2718"/>
                  </a:cubicBezTo>
                  <a:cubicBezTo>
                    <a:pt x="10454" y="2658"/>
                    <a:pt x="10678" y="2628"/>
                    <a:pt x="10917" y="2628"/>
                  </a:cubicBezTo>
                  <a:cubicBezTo>
                    <a:pt x="11589" y="2628"/>
                    <a:pt x="12261" y="2911"/>
                    <a:pt x="12769" y="3419"/>
                  </a:cubicBezTo>
                  <a:cubicBezTo>
                    <a:pt x="13261" y="3912"/>
                    <a:pt x="13560" y="4584"/>
                    <a:pt x="13560" y="5271"/>
                  </a:cubicBezTo>
                  <a:cubicBezTo>
                    <a:pt x="13560" y="6690"/>
                    <a:pt x="12351" y="7899"/>
                    <a:pt x="10917" y="7899"/>
                  </a:cubicBezTo>
                  <a:lnTo>
                    <a:pt x="2465" y="7899"/>
                  </a:lnTo>
                  <a:cubicBezTo>
                    <a:pt x="1405" y="7899"/>
                    <a:pt x="554" y="7048"/>
                    <a:pt x="554" y="5987"/>
                  </a:cubicBezTo>
                  <a:cubicBezTo>
                    <a:pt x="554" y="4928"/>
                    <a:pt x="1405" y="4062"/>
                    <a:pt x="2465" y="4062"/>
                  </a:cubicBezTo>
                  <a:cubicBezTo>
                    <a:pt x="2525" y="4062"/>
                    <a:pt x="2599" y="4062"/>
                    <a:pt x="2659" y="4076"/>
                  </a:cubicBezTo>
                  <a:cubicBezTo>
                    <a:pt x="2668" y="4077"/>
                    <a:pt x="2676" y="4077"/>
                    <a:pt x="2685" y="4077"/>
                  </a:cubicBezTo>
                  <a:cubicBezTo>
                    <a:pt x="2824" y="4077"/>
                    <a:pt x="2944" y="3963"/>
                    <a:pt x="2958" y="3823"/>
                  </a:cubicBezTo>
                  <a:cubicBezTo>
                    <a:pt x="3063" y="2927"/>
                    <a:pt x="3481" y="2105"/>
                    <a:pt x="4152" y="1493"/>
                  </a:cubicBezTo>
                  <a:cubicBezTo>
                    <a:pt x="4825" y="881"/>
                    <a:pt x="5705" y="552"/>
                    <a:pt x="6617" y="552"/>
                  </a:cubicBezTo>
                  <a:close/>
                  <a:moveTo>
                    <a:pt x="1032" y="12663"/>
                  </a:moveTo>
                  <a:cubicBezTo>
                    <a:pt x="1271" y="12663"/>
                    <a:pt x="1480" y="12856"/>
                    <a:pt x="1480" y="13111"/>
                  </a:cubicBezTo>
                  <a:cubicBezTo>
                    <a:pt x="1480" y="13350"/>
                    <a:pt x="1271" y="13559"/>
                    <a:pt x="1032" y="13559"/>
                  </a:cubicBezTo>
                  <a:cubicBezTo>
                    <a:pt x="777" y="13559"/>
                    <a:pt x="584" y="13350"/>
                    <a:pt x="584" y="13111"/>
                  </a:cubicBezTo>
                  <a:cubicBezTo>
                    <a:pt x="584" y="12856"/>
                    <a:pt x="777" y="12663"/>
                    <a:pt x="1032" y="12663"/>
                  </a:cubicBezTo>
                  <a:close/>
                  <a:moveTo>
                    <a:pt x="5347" y="12663"/>
                  </a:moveTo>
                  <a:cubicBezTo>
                    <a:pt x="5601" y="12663"/>
                    <a:pt x="5795" y="12856"/>
                    <a:pt x="5795" y="13111"/>
                  </a:cubicBezTo>
                  <a:cubicBezTo>
                    <a:pt x="5795" y="13350"/>
                    <a:pt x="5601" y="13559"/>
                    <a:pt x="5347" y="13559"/>
                  </a:cubicBezTo>
                  <a:cubicBezTo>
                    <a:pt x="5108" y="13559"/>
                    <a:pt x="4899" y="13350"/>
                    <a:pt x="4899" y="13111"/>
                  </a:cubicBezTo>
                  <a:cubicBezTo>
                    <a:pt x="4899" y="12856"/>
                    <a:pt x="5108" y="12663"/>
                    <a:pt x="5347" y="12663"/>
                  </a:cubicBezTo>
                  <a:close/>
                  <a:moveTo>
                    <a:pt x="13067" y="12663"/>
                  </a:moveTo>
                  <a:cubicBezTo>
                    <a:pt x="13321" y="12663"/>
                    <a:pt x="13515" y="12856"/>
                    <a:pt x="13515" y="13111"/>
                  </a:cubicBezTo>
                  <a:cubicBezTo>
                    <a:pt x="13515" y="13350"/>
                    <a:pt x="13321" y="13559"/>
                    <a:pt x="13067" y="13559"/>
                  </a:cubicBezTo>
                  <a:cubicBezTo>
                    <a:pt x="12829" y="13559"/>
                    <a:pt x="12634" y="13350"/>
                    <a:pt x="12634" y="13111"/>
                  </a:cubicBezTo>
                  <a:cubicBezTo>
                    <a:pt x="12634" y="12856"/>
                    <a:pt x="12829" y="12663"/>
                    <a:pt x="13067" y="12663"/>
                  </a:cubicBezTo>
                  <a:close/>
                  <a:moveTo>
                    <a:pt x="6617" y="0"/>
                  </a:moveTo>
                  <a:cubicBezTo>
                    <a:pt x="5571" y="0"/>
                    <a:pt x="4556" y="388"/>
                    <a:pt x="3779" y="1090"/>
                  </a:cubicBezTo>
                  <a:cubicBezTo>
                    <a:pt x="3077" y="1732"/>
                    <a:pt x="2615" y="2583"/>
                    <a:pt x="2450" y="3509"/>
                  </a:cubicBezTo>
                  <a:cubicBezTo>
                    <a:pt x="1092" y="3524"/>
                    <a:pt x="1" y="4629"/>
                    <a:pt x="1" y="5987"/>
                  </a:cubicBezTo>
                  <a:cubicBezTo>
                    <a:pt x="1" y="7347"/>
                    <a:pt x="1106" y="8452"/>
                    <a:pt x="2465" y="8452"/>
                  </a:cubicBezTo>
                  <a:lnTo>
                    <a:pt x="2659" y="8452"/>
                  </a:lnTo>
                  <a:lnTo>
                    <a:pt x="2659" y="9870"/>
                  </a:lnTo>
                  <a:cubicBezTo>
                    <a:pt x="2659" y="10005"/>
                    <a:pt x="2539" y="10109"/>
                    <a:pt x="2420" y="10109"/>
                  </a:cubicBezTo>
                  <a:lnTo>
                    <a:pt x="1540" y="10109"/>
                  </a:lnTo>
                  <a:cubicBezTo>
                    <a:pt x="1106" y="10109"/>
                    <a:pt x="748" y="10467"/>
                    <a:pt x="748" y="10901"/>
                  </a:cubicBezTo>
                  <a:lnTo>
                    <a:pt x="748" y="12155"/>
                  </a:lnTo>
                  <a:cubicBezTo>
                    <a:pt x="345" y="12275"/>
                    <a:pt x="31" y="12647"/>
                    <a:pt x="31" y="13111"/>
                  </a:cubicBezTo>
                  <a:cubicBezTo>
                    <a:pt x="31" y="13663"/>
                    <a:pt x="479" y="14111"/>
                    <a:pt x="1032" y="14111"/>
                  </a:cubicBezTo>
                  <a:cubicBezTo>
                    <a:pt x="1584" y="14111"/>
                    <a:pt x="2032" y="13663"/>
                    <a:pt x="2032" y="13111"/>
                  </a:cubicBezTo>
                  <a:cubicBezTo>
                    <a:pt x="2032" y="12647"/>
                    <a:pt x="1719" y="12275"/>
                    <a:pt x="1301" y="12155"/>
                  </a:cubicBezTo>
                  <a:lnTo>
                    <a:pt x="1301" y="10901"/>
                  </a:lnTo>
                  <a:cubicBezTo>
                    <a:pt x="1301" y="10766"/>
                    <a:pt x="1420" y="10662"/>
                    <a:pt x="1540" y="10662"/>
                  </a:cubicBezTo>
                  <a:lnTo>
                    <a:pt x="2420" y="10662"/>
                  </a:lnTo>
                  <a:cubicBezTo>
                    <a:pt x="2854" y="10662"/>
                    <a:pt x="3212" y="10303"/>
                    <a:pt x="3212" y="9870"/>
                  </a:cubicBezTo>
                  <a:lnTo>
                    <a:pt x="3212" y="8452"/>
                  </a:lnTo>
                  <a:lnTo>
                    <a:pt x="5078" y="8452"/>
                  </a:lnTo>
                  <a:lnTo>
                    <a:pt x="5078" y="12155"/>
                  </a:lnTo>
                  <a:cubicBezTo>
                    <a:pt x="4660" y="12275"/>
                    <a:pt x="4347" y="12647"/>
                    <a:pt x="4347" y="13111"/>
                  </a:cubicBezTo>
                  <a:cubicBezTo>
                    <a:pt x="4347" y="13663"/>
                    <a:pt x="4795" y="14111"/>
                    <a:pt x="5347" y="14111"/>
                  </a:cubicBezTo>
                  <a:cubicBezTo>
                    <a:pt x="5900" y="14111"/>
                    <a:pt x="6348" y="13663"/>
                    <a:pt x="6348" y="13111"/>
                  </a:cubicBezTo>
                  <a:cubicBezTo>
                    <a:pt x="6348" y="12647"/>
                    <a:pt x="6034" y="12275"/>
                    <a:pt x="5631" y="12155"/>
                  </a:cubicBezTo>
                  <a:lnTo>
                    <a:pt x="5631" y="8452"/>
                  </a:lnTo>
                  <a:lnTo>
                    <a:pt x="8483" y="8452"/>
                  </a:lnTo>
                  <a:lnTo>
                    <a:pt x="8483" y="9093"/>
                  </a:lnTo>
                  <a:cubicBezTo>
                    <a:pt x="8483" y="9243"/>
                    <a:pt x="8602" y="9362"/>
                    <a:pt x="8751" y="9362"/>
                  </a:cubicBezTo>
                  <a:cubicBezTo>
                    <a:pt x="8901" y="9362"/>
                    <a:pt x="9036" y="9243"/>
                    <a:pt x="9036" y="9093"/>
                  </a:cubicBezTo>
                  <a:lnTo>
                    <a:pt x="9036" y="8452"/>
                  </a:lnTo>
                  <a:lnTo>
                    <a:pt x="10902" y="8452"/>
                  </a:lnTo>
                  <a:lnTo>
                    <a:pt x="10902" y="9870"/>
                  </a:lnTo>
                  <a:cubicBezTo>
                    <a:pt x="10902" y="10303"/>
                    <a:pt x="11246" y="10662"/>
                    <a:pt x="11694" y="10662"/>
                  </a:cubicBezTo>
                  <a:lnTo>
                    <a:pt x="12560" y="10662"/>
                  </a:lnTo>
                  <a:cubicBezTo>
                    <a:pt x="12694" y="10662"/>
                    <a:pt x="12799" y="10766"/>
                    <a:pt x="12799" y="10901"/>
                  </a:cubicBezTo>
                  <a:lnTo>
                    <a:pt x="12799" y="12155"/>
                  </a:lnTo>
                  <a:cubicBezTo>
                    <a:pt x="12381" y="12275"/>
                    <a:pt x="12082" y="12647"/>
                    <a:pt x="12082" y="13111"/>
                  </a:cubicBezTo>
                  <a:cubicBezTo>
                    <a:pt x="12082" y="13663"/>
                    <a:pt x="12530" y="14111"/>
                    <a:pt x="13067" y="14111"/>
                  </a:cubicBezTo>
                  <a:cubicBezTo>
                    <a:pt x="13619" y="14111"/>
                    <a:pt x="14067" y="13663"/>
                    <a:pt x="14067" y="13111"/>
                  </a:cubicBezTo>
                  <a:cubicBezTo>
                    <a:pt x="14067" y="12647"/>
                    <a:pt x="13769" y="12275"/>
                    <a:pt x="13351" y="12155"/>
                  </a:cubicBezTo>
                  <a:lnTo>
                    <a:pt x="13351" y="10901"/>
                  </a:lnTo>
                  <a:cubicBezTo>
                    <a:pt x="13351" y="10467"/>
                    <a:pt x="12992" y="10109"/>
                    <a:pt x="12560" y="10109"/>
                  </a:cubicBezTo>
                  <a:lnTo>
                    <a:pt x="11694" y="10109"/>
                  </a:lnTo>
                  <a:cubicBezTo>
                    <a:pt x="11559" y="10109"/>
                    <a:pt x="11455" y="10005"/>
                    <a:pt x="11455" y="9870"/>
                  </a:cubicBezTo>
                  <a:lnTo>
                    <a:pt x="11455" y="8406"/>
                  </a:lnTo>
                  <a:cubicBezTo>
                    <a:pt x="12932" y="8153"/>
                    <a:pt x="14113" y="6809"/>
                    <a:pt x="14113" y="5271"/>
                  </a:cubicBezTo>
                  <a:cubicBezTo>
                    <a:pt x="14113" y="4450"/>
                    <a:pt x="13754" y="3628"/>
                    <a:pt x="13157" y="3031"/>
                  </a:cubicBezTo>
                  <a:cubicBezTo>
                    <a:pt x="12560" y="2419"/>
                    <a:pt x="11738" y="2075"/>
                    <a:pt x="10917" y="2075"/>
                  </a:cubicBezTo>
                  <a:cubicBezTo>
                    <a:pt x="10708" y="2075"/>
                    <a:pt x="10499" y="2091"/>
                    <a:pt x="10290" y="2135"/>
                  </a:cubicBezTo>
                  <a:cubicBezTo>
                    <a:pt x="9946" y="1538"/>
                    <a:pt x="9468" y="1016"/>
                    <a:pt x="8871" y="642"/>
                  </a:cubicBezTo>
                  <a:cubicBezTo>
                    <a:pt x="8199" y="224"/>
                    <a:pt x="7423"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9"/>
            <p:cNvSpPr/>
            <p:nvPr/>
          </p:nvSpPr>
          <p:spPr>
            <a:xfrm>
              <a:off x="7190024" y="3242474"/>
              <a:ext cx="113001" cy="113001"/>
            </a:xfrm>
            <a:custGeom>
              <a:rect b="b" l="l" r="r" t="t"/>
              <a:pathLst>
                <a:path extrusionOk="0" h="4511" w="4511">
                  <a:moveTo>
                    <a:pt x="3137" y="1166"/>
                  </a:moveTo>
                  <a:cubicBezTo>
                    <a:pt x="3256" y="1166"/>
                    <a:pt x="3346" y="1255"/>
                    <a:pt x="3346" y="1375"/>
                  </a:cubicBezTo>
                  <a:lnTo>
                    <a:pt x="3346" y="3122"/>
                  </a:lnTo>
                  <a:cubicBezTo>
                    <a:pt x="3346" y="3242"/>
                    <a:pt x="3256" y="3346"/>
                    <a:pt x="3137" y="3346"/>
                  </a:cubicBezTo>
                  <a:lnTo>
                    <a:pt x="1389" y="3346"/>
                  </a:lnTo>
                  <a:cubicBezTo>
                    <a:pt x="1270" y="3346"/>
                    <a:pt x="1166" y="3242"/>
                    <a:pt x="1166" y="3122"/>
                  </a:cubicBezTo>
                  <a:lnTo>
                    <a:pt x="1166" y="1375"/>
                  </a:lnTo>
                  <a:cubicBezTo>
                    <a:pt x="1166" y="1255"/>
                    <a:pt x="1270" y="1166"/>
                    <a:pt x="1389" y="1166"/>
                  </a:cubicBezTo>
                  <a:close/>
                  <a:moveTo>
                    <a:pt x="1717" y="1"/>
                  </a:moveTo>
                  <a:cubicBezTo>
                    <a:pt x="1568" y="1"/>
                    <a:pt x="1449" y="120"/>
                    <a:pt x="1449" y="270"/>
                  </a:cubicBezTo>
                  <a:lnTo>
                    <a:pt x="1449" y="614"/>
                  </a:lnTo>
                  <a:lnTo>
                    <a:pt x="1389" y="614"/>
                  </a:lnTo>
                  <a:cubicBezTo>
                    <a:pt x="957" y="614"/>
                    <a:pt x="612" y="956"/>
                    <a:pt x="612" y="1375"/>
                  </a:cubicBezTo>
                  <a:lnTo>
                    <a:pt x="612" y="1450"/>
                  </a:lnTo>
                  <a:lnTo>
                    <a:pt x="270" y="1450"/>
                  </a:lnTo>
                  <a:cubicBezTo>
                    <a:pt x="120" y="1450"/>
                    <a:pt x="1" y="1569"/>
                    <a:pt x="1" y="1719"/>
                  </a:cubicBezTo>
                  <a:cubicBezTo>
                    <a:pt x="1" y="1868"/>
                    <a:pt x="120" y="2002"/>
                    <a:pt x="270" y="2002"/>
                  </a:cubicBezTo>
                  <a:lnTo>
                    <a:pt x="612" y="2002"/>
                  </a:lnTo>
                  <a:lnTo>
                    <a:pt x="612" y="2525"/>
                  </a:lnTo>
                  <a:lnTo>
                    <a:pt x="270" y="2525"/>
                  </a:lnTo>
                  <a:cubicBezTo>
                    <a:pt x="120" y="2525"/>
                    <a:pt x="1" y="2644"/>
                    <a:pt x="1" y="2794"/>
                  </a:cubicBezTo>
                  <a:cubicBezTo>
                    <a:pt x="1" y="2943"/>
                    <a:pt x="120" y="3063"/>
                    <a:pt x="270" y="3063"/>
                  </a:cubicBezTo>
                  <a:lnTo>
                    <a:pt x="612" y="3063"/>
                  </a:lnTo>
                  <a:lnTo>
                    <a:pt x="612" y="3122"/>
                  </a:lnTo>
                  <a:cubicBezTo>
                    <a:pt x="612" y="3555"/>
                    <a:pt x="957" y="3899"/>
                    <a:pt x="1389" y="3899"/>
                  </a:cubicBezTo>
                  <a:lnTo>
                    <a:pt x="1449" y="3899"/>
                  </a:lnTo>
                  <a:lnTo>
                    <a:pt x="1449" y="4242"/>
                  </a:lnTo>
                  <a:cubicBezTo>
                    <a:pt x="1449" y="4391"/>
                    <a:pt x="1568" y="4510"/>
                    <a:pt x="1717" y="4510"/>
                  </a:cubicBezTo>
                  <a:cubicBezTo>
                    <a:pt x="1867" y="4510"/>
                    <a:pt x="2002" y="4391"/>
                    <a:pt x="2002" y="4242"/>
                  </a:cubicBezTo>
                  <a:lnTo>
                    <a:pt x="2002" y="3899"/>
                  </a:lnTo>
                  <a:lnTo>
                    <a:pt x="2524" y="3899"/>
                  </a:lnTo>
                  <a:lnTo>
                    <a:pt x="2524" y="4242"/>
                  </a:lnTo>
                  <a:cubicBezTo>
                    <a:pt x="2524" y="4391"/>
                    <a:pt x="2643" y="4510"/>
                    <a:pt x="2793" y="4510"/>
                  </a:cubicBezTo>
                  <a:cubicBezTo>
                    <a:pt x="2942" y="4510"/>
                    <a:pt x="3077" y="4391"/>
                    <a:pt x="3077" y="4242"/>
                  </a:cubicBezTo>
                  <a:lnTo>
                    <a:pt x="3077" y="3899"/>
                  </a:lnTo>
                  <a:lnTo>
                    <a:pt x="3137" y="3899"/>
                  </a:lnTo>
                  <a:cubicBezTo>
                    <a:pt x="3555" y="3899"/>
                    <a:pt x="3898" y="3555"/>
                    <a:pt x="3898" y="3122"/>
                  </a:cubicBezTo>
                  <a:lnTo>
                    <a:pt x="3898" y="3063"/>
                  </a:lnTo>
                  <a:lnTo>
                    <a:pt x="4242" y="3063"/>
                  </a:lnTo>
                  <a:cubicBezTo>
                    <a:pt x="4391" y="3063"/>
                    <a:pt x="4510" y="2943"/>
                    <a:pt x="4510" y="2794"/>
                  </a:cubicBezTo>
                  <a:cubicBezTo>
                    <a:pt x="4510" y="2644"/>
                    <a:pt x="4391" y="2525"/>
                    <a:pt x="4242" y="2525"/>
                  </a:cubicBezTo>
                  <a:lnTo>
                    <a:pt x="3898" y="2525"/>
                  </a:lnTo>
                  <a:lnTo>
                    <a:pt x="3898" y="2002"/>
                  </a:lnTo>
                  <a:lnTo>
                    <a:pt x="4242" y="2002"/>
                  </a:lnTo>
                  <a:cubicBezTo>
                    <a:pt x="4391" y="2002"/>
                    <a:pt x="4510" y="1868"/>
                    <a:pt x="4510" y="1719"/>
                  </a:cubicBezTo>
                  <a:cubicBezTo>
                    <a:pt x="4510" y="1569"/>
                    <a:pt x="4391" y="1450"/>
                    <a:pt x="4242" y="1450"/>
                  </a:cubicBezTo>
                  <a:lnTo>
                    <a:pt x="3898" y="1450"/>
                  </a:lnTo>
                  <a:lnTo>
                    <a:pt x="3898" y="1375"/>
                  </a:lnTo>
                  <a:cubicBezTo>
                    <a:pt x="3898" y="956"/>
                    <a:pt x="3555" y="614"/>
                    <a:pt x="3137" y="614"/>
                  </a:cubicBezTo>
                  <a:lnTo>
                    <a:pt x="3077" y="614"/>
                  </a:lnTo>
                  <a:lnTo>
                    <a:pt x="3077" y="270"/>
                  </a:lnTo>
                  <a:cubicBezTo>
                    <a:pt x="3077" y="120"/>
                    <a:pt x="2942" y="1"/>
                    <a:pt x="2793" y="1"/>
                  </a:cubicBezTo>
                  <a:cubicBezTo>
                    <a:pt x="2643" y="1"/>
                    <a:pt x="2524" y="120"/>
                    <a:pt x="2524" y="270"/>
                  </a:cubicBezTo>
                  <a:lnTo>
                    <a:pt x="2524" y="614"/>
                  </a:lnTo>
                  <a:lnTo>
                    <a:pt x="2002" y="614"/>
                  </a:lnTo>
                  <a:lnTo>
                    <a:pt x="2002" y="270"/>
                  </a:lnTo>
                  <a:cubicBezTo>
                    <a:pt x="2002" y="120"/>
                    <a:pt x="1867" y="1"/>
                    <a:pt x="1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49"/>
          <p:cNvGrpSpPr/>
          <p:nvPr/>
        </p:nvGrpSpPr>
        <p:grpSpPr>
          <a:xfrm>
            <a:off x="7788894" y="3186362"/>
            <a:ext cx="353506" cy="353581"/>
            <a:chOff x="7788894" y="3186362"/>
            <a:chExt cx="353506" cy="353581"/>
          </a:xfrm>
        </p:grpSpPr>
        <p:sp>
          <p:nvSpPr>
            <p:cNvPr id="1069" name="Google Shape;1069;p49"/>
            <p:cNvSpPr/>
            <p:nvPr/>
          </p:nvSpPr>
          <p:spPr>
            <a:xfrm>
              <a:off x="7788894" y="3186362"/>
              <a:ext cx="353506" cy="353531"/>
            </a:xfrm>
            <a:custGeom>
              <a:rect b="b" l="l" r="r" t="t"/>
              <a:pathLst>
                <a:path extrusionOk="0" h="14113" w="14112">
                  <a:moveTo>
                    <a:pt x="3166" y="5854"/>
                  </a:moveTo>
                  <a:lnTo>
                    <a:pt x="3510" y="6139"/>
                  </a:lnTo>
                  <a:lnTo>
                    <a:pt x="3510" y="6631"/>
                  </a:lnTo>
                  <a:lnTo>
                    <a:pt x="3166" y="6915"/>
                  </a:lnTo>
                  <a:lnTo>
                    <a:pt x="852" y="6915"/>
                  </a:lnTo>
                  <a:lnTo>
                    <a:pt x="553" y="6646"/>
                  </a:lnTo>
                  <a:lnTo>
                    <a:pt x="553" y="6139"/>
                  </a:lnTo>
                  <a:lnTo>
                    <a:pt x="852" y="5854"/>
                  </a:lnTo>
                  <a:close/>
                  <a:moveTo>
                    <a:pt x="13216" y="5854"/>
                  </a:moveTo>
                  <a:lnTo>
                    <a:pt x="13559" y="6139"/>
                  </a:lnTo>
                  <a:lnTo>
                    <a:pt x="13559" y="6631"/>
                  </a:lnTo>
                  <a:lnTo>
                    <a:pt x="13216" y="6915"/>
                  </a:lnTo>
                  <a:lnTo>
                    <a:pt x="10901" y="6915"/>
                  </a:lnTo>
                  <a:lnTo>
                    <a:pt x="10602" y="6646"/>
                  </a:lnTo>
                  <a:lnTo>
                    <a:pt x="10602" y="6139"/>
                  </a:lnTo>
                  <a:lnTo>
                    <a:pt x="10901" y="5854"/>
                  </a:lnTo>
                  <a:close/>
                  <a:moveTo>
                    <a:pt x="7048" y="6750"/>
                  </a:moveTo>
                  <a:cubicBezTo>
                    <a:pt x="7303" y="6750"/>
                    <a:pt x="7496" y="6945"/>
                    <a:pt x="7496" y="7198"/>
                  </a:cubicBezTo>
                  <a:cubicBezTo>
                    <a:pt x="7496" y="7437"/>
                    <a:pt x="7303" y="7646"/>
                    <a:pt x="7048" y="7646"/>
                  </a:cubicBezTo>
                  <a:cubicBezTo>
                    <a:pt x="6809" y="7646"/>
                    <a:pt x="6600" y="7437"/>
                    <a:pt x="6600" y="7198"/>
                  </a:cubicBezTo>
                  <a:cubicBezTo>
                    <a:pt x="6600" y="6945"/>
                    <a:pt x="6809" y="6750"/>
                    <a:pt x="7048" y="6750"/>
                  </a:cubicBezTo>
                  <a:close/>
                  <a:moveTo>
                    <a:pt x="3166" y="7467"/>
                  </a:moveTo>
                  <a:lnTo>
                    <a:pt x="3510" y="7751"/>
                  </a:lnTo>
                  <a:lnTo>
                    <a:pt x="3510" y="8259"/>
                  </a:lnTo>
                  <a:lnTo>
                    <a:pt x="3166" y="8528"/>
                  </a:lnTo>
                  <a:lnTo>
                    <a:pt x="852" y="8528"/>
                  </a:lnTo>
                  <a:lnTo>
                    <a:pt x="553" y="8259"/>
                  </a:lnTo>
                  <a:lnTo>
                    <a:pt x="553" y="7751"/>
                  </a:lnTo>
                  <a:lnTo>
                    <a:pt x="852" y="7467"/>
                  </a:lnTo>
                  <a:close/>
                  <a:moveTo>
                    <a:pt x="13216" y="7467"/>
                  </a:moveTo>
                  <a:lnTo>
                    <a:pt x="13559" y="7751"/>
                  </a:lnTo>
                  <a:lnTo>
                    <a:pt x="13559" y="8259"/>
                  </a:lnTo>
                  <a:lnTo>
                    <a:pt x="13216" y="8528"/>
                  </a:lnTo>
                  <a:lnTo>
                    <a:pt x="10901" y="8528"/>
                  </a:lnTo>
                  <a:lnTo>
                    <a:pt x="10602" y="8259"/>
                  </a:lnTo>
                  <a:lnTo>
                    <a:pt x="10602" y="7751"/>
                  </a:lnTo>
                  <a:lnTo>
                    <a:pt x="10901" y="7467"/>
                  </a:lnTo>
                  <a:close/>
                  <a:moveTo>
                    <a:pt x="8691" y="9916"/>
                  </a:moveTo>
                  <a:cubicBezTo>
                    <a:pt x="8796" y="9916"/>
                    <a:pt x="8870" y="9991"/>
                    <a:pt x="8870" y="10081"/>
                  </a:cubicBezTo>
                  <a:lnTo>
                    <a:pt x="8870" y="12305"/>
                  </a:lnTo>
                  <a:cubicBezTo>
                    <a:pt x="8870" y="12395"/>
                    <a:pt x="8796" y="12470"/>
                    <a:pt x="8691" y="12470"/>
                  </a:cubicBezTo>
                  <a:lnTo>
                    <a:pt x="5406" y="12470"/>
                  </a:lnTo>
                  <a:cubicBezTo>
                    <a:pt x="5316" y="12470"/>
                    <a:pt x="5242" y="12395"/>
                    <a:pt x="5242" y="12305"/>
                  </a:cubicBezTo>
                  <a:lnTo>
                    <a:pt x="5242" y="10081"/>
                  </a:lnTo>
                  <a:cubicBezTo>
                    <a:pt x="5242" y="9991"/>
                    <a:pt x="5316" y="9916"/>
                    <a:pt x="5406" y="9916"/>
                  </a:cubicBezTo>
                  <a:close/>
                  <a:moveTo>
                    <a:pt x="6809" y="1"/>
                  </a:moveTo>
                  <a:cubicBezTo>
                    <a:pt x="5630" y="1"/>
                    <a:pt x="4629" y="823"/>
                    <a:pt x="4390" y="1958"/>
                  </a:cubicBezTo>
                  <a:cubicBezTo>
                    <a:pt x="3614" y="2017"/>
                    <a:pt x="3016" y="2659"/>
                    <a:pt x="3016" y="3451"/>
                  </a:cubicBezTo>
                  <a:cubicBezTo>
                    <a:pt x="3016" y="4272"/>
                    <a:pt x="3689" y="4944"/>
                    <a:pt x="4510" y="4944"/>
                  </a:cubicBezTo>
                  <a:lnTo>
                    <a:pt x="6779" y="4944"/>
                  </a:lnTo>
                  <a:lnTo>
                    <a:pt x="6779" y="6243"/>
                  </a:lnTo>
                  <a:cubicBezTo>
                    <a:pt x="6451" y="6332"/>
                    <a:pt x="6198" y="6587"/>
                    <a:pt x="6093" y="6915"/>
                  </a:cubicBezTo>
                  <a:lnTo>
                    <a:pt x="4018" y="6915"/>
                  </a:lnTo>
                  <a:cubicBezTo>
                    <a:pt x="4047" y="6870"/>
                    <a:pt x="4062" y="6826"/>
                    <a:pt x="4062" y="6766"/>
                  </a:cubicBezTo>
                  <a:lnTo>
                    <a:pt x="4062" y="6004"/>
                  </a:lnTo>
                  <a:cubicBezTo>
                    <a:pt x="4062" y="5930"/>
                    <a:pt x="4018" y="5854"/>
                    <a:pt x="3958" y="5795"/>
                  </a:cubicBezTo>
                  <a:lnTo>
                    <a:pt x="3435" y="5377"/>
                  </a:lnTo>
                  <a:cubicBezTo>
                    <a:pt x="3390" y="5332"/>
                    <a:pt x="3331" y="5303"/>
                    <a:pt x="3255" y="5303"/>
                  </a:cubicBezTo>
                  <a:lnTo>
                    <a:pt x="747" y="5303"/>
                  </a:lnTo>
                  <a:cubicBezTo>
                    <a:pt x="673" y="5303"/>
                    <a:pt x="613" y="5332"/>
                    <a:pt x="553" y="5377"/>
                  </a:cubicBezTo>
                  <a:lnTo>
                    <a:pt x="90" y="5810"/>
                  </a:lnTo>
                  <a:cubicBezTo>
                    <a:pt x="30" y="5854"/>
                    <a:pt x="0" y="5930"/>
                    <a:pt x="0" y="6004"/>
                  </a:cubicBezTo>
                  <a:lnTo>
                    <a:pt x="0" y="6766"/>
                  </a:lnTo>
                  <a:cubicBezTo>
                    <a:pt x="0" y="6840"/>
                    <a:pt x="30" y="6915"/>
                    <a:pt x="90" y="6975"/>
                  </a:cubicBezTo>
                  <a:lnTo>
                    <a:pt x="329" y="7198"/>
                  </a:lnTo>
                  <a:lnTo>
                    <a:pt x="90" y="7423"/>
                  </a:lnTo>
                  <a:cubicBezTo>
                    <a:pt x="30" y="7467"/>
                    <a:pt x="0" y="7542"/>
                    <a:pt x="0" y="7632"/>
                  </a:cubicBezTo>
                  <a:lnTo>
                    <a:pt x="0" y="8379"/>
                  </a:lnTo>
                  <a:cubicBezTo>
                    <a:pt x="0" y="8453"/>
                    <a:pt x="30" y="8528"/>
                    <a:pt x="90" y="8588"/>
                  </a:cubicBezTo>
                  <a:lnTo>
                    <a:pt x="553" y="9020"/>
                  </a:lnTo>
                  <a:cubicBezTo>
                    <a:pt x="613" y="9066"/>
                    <a:pt x="673" y="9080"/>
                    <a:pt x="747" y="9080"/>
                  </a:cubicBezTo>
                  <a:lnTo>
                    <a:pt x="3255" y="9080"/>
                  </a:lnTo>
                  <a:cubicBezTo>
                    <a:pt x="3331" y="9080"/>
                    <a:pt x="3390" y="9066"/>
                    <a:pt x="3435" y="9020"/>
                  </a:cubicBezTo>
                  <a:lnTo>
                    <a:pt x="3958" y="8602"/>
                  </a:lnTo>
                  <a:cubicBezTo>
                    <a:pt x="4018" y="8542"/>
                    <a:pt x="4062" y="8468"/>
                    <a:pt x="4062" y="8379"/>
                  </a:cubicBezTo>
                  <a:lnTo>
                    <a:pt x="4062" y="7632"/>
                  </a:lnTo>
                  <a:cubicBezTo>
                    <a:pt x="4062" y="7572"/>
                    <a:pt x="4047" y="7513"/>
                    <a:pt x="4018" y="7467"/>
                  </a:cubicBezTo>
                  <a:lnTo>
                    <a:pt x="6093" y="7467"/>
                  </a:lnTo>
                  <a:cubicBezTo>
                    <a:pt x="6198" y="7796"/>
                    <a:pt x="6451" y="8064"/>
                    <a:pt x="6779" y="8154"/>
                  </a:cubicBezTo>
                  <a:lnTo>
                    <a:pt x="6779" y="9364"/>
                  </a:lnTo>
                  <a:lnTo>
                    <a:pt x="5406" y="9364"/>
                  </a:lnTo>
                  <a:cubicBezTo>
                    <a:pt x="5017" y="9364"/>
                    <a:pt x="4689" y="9693"/>
                    <a:pt x="4689" y="10081"/>
                  </a:cubicBezTo>
                  <a:lnTo>
                    <a:pt x="4689" y="12305"/>
                  </a:lnTo>
                  <a:cubicBezTo>
                    <a:pt x="4689" y="12365"/>
                    <a:pt x="4689" y="12425"/>
                    <a:pt x="4704" y="12470"/>
                  </a:cubicBezTo>
                  <a:lnTo>
                    <a:pt x="4510" y="12470"/>
                  </a:lnTo>
                  <a:cubicBezTo>
                    <a:pt x="4360" y="12470"/>
                    <a:pt x="4241" y="12604"/>
                    <a:pt x="4241" y="12753"/>
                  </a:cubicBezTo>
                  <a:lnTo>
                    <a:pt x="4241" y="13231"/>
                  </a:lnTo>
                  <a:cubicBezTo>
                    <a:pt x="4241" y="13709"/>
                    <a:pt x="4629" y="14113"/>
                    <a:pt x="5123" y="14113"/>
                  </a:cubicBezTo>
                  <a:lnTo>
                    <a:pt x="5824" y="14113"/>
                  </a:lnTo>
                  <a:cubicBezTo>
                    <a:pt x="5973" y="14113"/>
                    <a:pt x="6093" y="13993"/>
                    <a:pt x="6093" y="13844"/>
                  </a:cubicBezTo>
                  <a:cubicBezTo>
                    <a:pt x="6093" y="13679"/>
                    <a:pt x="5973" y="13560"/>
                    <a:pt x="5824" y="13560"/>
                  </a:cubicBezTo>
                  <a:lnTo>
                    <a:pt x="5123" y="13560"/>
                  </a:lnTo>
                  <a:cubicBezTo>
                    <a:pt x="4943" y="13560"/>
                    <a:pt x="4794" y="13410"/>
                    <a:pt x="4794" y="13231"/>
                  </a:cubicBezTo>
                  <a:lnTo>
                    <a:pt x="4794" y="13022"/>
                  </a:lnTo>
                  <a:lnTo>
                    <a:pt x="9318" y="13022"/>
                  </a:lnTo>
                  <a:lnTo>
                    <a:pt x="9318" y="13231"/>
                  </a:lnTo>
                  <a:cubicBezTo>
                    <a:pt x="9318" y="13410"/>
                    <a:pt x="9169" y="13560"/>
                    <a:pt x="8975" y="13560"/>
                  </a:cubicBezTo>
                  <a:lnTo>
                    <a:pt x="8243" y="13560"/>
                  </a:lnTo>
                  <a:cubicBezTo>
                    <a:pt x="8094" y="13560"/>
                    <a:pt x="7974" y="13679"/>
                    <a:pt x="7974" y="13844"/>
                  </a:cubicBezTo>
                  <a:cubicBezTo>
                    <a:pt x="7974" y="13993"/>
                    <a:pt x="8094" y="14113"/>
                    <a:pt x="8243" y="14113"/>
                  </a:cubicBezTo>
                  <a:lnTo>
                    <a:pt x="8975" y="14113"/>
                  </a:lnTo>
                  <a:cubicBezTo>
                    <a:pt x="9467" y="14113"/>
                    <a:pt x="9871" y="13709"/>
                    <a:pt x="9871" y="13231"/>
                  </a:cubicBezTo>
                  <a:lnTo>
                    <a:pt x="9871" y="12753"/>
                  </a:lnTo>
                  <a:cubicBezTo>
                    <a:pt x="9871" y="12604"/>
                    <a:pt x="9736" y="12470"/>
                    <a:pt x="9587" y="12470"/>
                  </a:cubicBezTo>
                  <a:lnTo>
                    <a:pt x="9393" y="12470"/>
                  </a:lnTo>
                  <a:cubicBezTo>
                    <a:pt x="9408" y="12425"/>
                    <a:pt x="9423" y="12365"/>
                    <a:pt x="9423" y="12305"/>
                  </a:cubicBezTo>
                  <a:lnTo>
                    <a:pt x="9423" y="10081"/>
                  </a:lnTo>
                  <a:cubicBezTo>
                    <a:pt x="9423" y="9693"/>
                    <a:pt x="9095" y="9364"/>
                    <a:pt x="8691" y="9364"/>
                  </a:cubicBezTo>
                  <a:lnTo>
                    <a:pt x="7333" y="9364"/>
                  </a:lnTo>
                  <a:lnTo>
                    <a:pt x="7333" y="8154"/>
                  </a:lnTo>
                  <a:cubicBezTo>
                    <a:pt x="7661" y="8064"/>
                    <a:pt x="7914" y="7796"/>
                    <a:pt x="8019" y="7467"/>
                  </a:cubicBezTo>
                  <a:lnTo>
                    <a:pt x="10094" y="7467"/>
                  </a:lnTo>
                  <a:cubicBezTo>
                    <a:pt x="10065" y="7513"/>
                    <a:pt x="10050" y="7572"/>
                    <a:pt x="10050" y="7632"/>
                  </a:cubicBezTo>
                  <a:lnTo>
                    <a:pt x="10050" y="8379"/>
                  </a:lnTo>
                  <a:cubicBezTo>
                    <a:pt x="10050" y="8453"/>
                    <a:pt x="10080" y="8528"/>
                    <a:pt x="10140" y="8588"/>
                  </a:cubicBezTo>
                  <a:lnTo>
                    <a:pt x="10602" y="9020"/>
                  </a:lnTo>
                  <a:cubicBezTo>
                    <a:pt x="10648" y="9066"/>
                    <a:pt x="10722" y="9080"/>
                    <a:pt x="10781" y="9080"/>
                  </a:cubicBezTo>
                  <a:lnTo>
                    <a:pt x="13306" y="9080"/>
                  </a:lnTo>
                  <a:cubicBezTo>
                    <a:pt x="13365" y="9080"/>
                    <a:pt x="13439" y="9066"/>
                    <a:pt x="13485" y="9020"/>
                  </a:cubicBezTo>
                  <a:lnTo>
                    <a:pt x="14007" y="8602"/>
                  </a:lnTo>
                  <a:cubicBezTo>
                    <a:pt x="14067" y="8542"/>
                    <a:pt x="14112" y="8468"/>
                    <a:pt x="14112" y="8379"/>
                  </a:cubicBezTo>
                  <a:lnTo>
                    <a:pt x="14112" y="7632"/>
                  </a:lnTo>
                  <a:cubicBezTo>
                    <a:pt x="14112" y="7542"/>
                    <a:pt x="14067" y="7467"/>
                    <a:pt x="14007" y="7407"/>
                  </a:cubicBezTo>
                  <a:lnTo>
                    <a:pt x="13738" y="7198"/>
                  </a:lnTo>
                  <a:lnTo>
                    <a:pt x="14007" y="6989"/>
                  </a:lnTo>
                  <a:cubicBezTo>
                    <a:pt x="14067" y="6930"/>
                    <a:pt x="14112" y="6856"/>
                    <a:pt x="14112" y="6766"/>
                  </a:cubicBezTo>
                  <a:lnTo>
                    <a:pt x="14112" y="6004"/>
                  </a:lnTo>
                  <a:cubicBezTo>
                    <a:pt x="14112" y="5930"/>
                    <a:pt x="14067" y="5854"/>
                    <a:pt x="14007" y="5795"/>
                  </a:cubicBezTo>
                  <a:lnTo>
                    <a:pt x="13485" y="5377"/>
                  </a:lnTo>
                  <a:cubicBezTo>
                    <a:pt x="13439" y="5332"/>
                    <a:pt x="13365" y="5303"/>
                    <a:pt x="13306" y="5303"/>
                  </a:cubicBezTo>
                  <a:lnTo>
                    <a:pt x="10781" y="5303"/>
                  </a:lnTo>
                  <a:cubicBezTo>
                    <a:pt x="10722" y="5303"/>
                    <a:pt x="10648" y="5332"/>
                    <a:pt x="10602" y="5377"/>
                  </a:cubicBezTo>
                  <a:lnTo>
                    <a:pt x="10140" y="5810"/>
                  </a:lnTo>
                  <a:cubicBezTo>
                    <a:pt x="10080" y="5854"/>
                    <a:pt x="10050" y="5930"/>
                    <a:pt x="10050" y="6004"/>
                  </a:cubicBezTo>
                  <a:lnTo>
                    <a:pt x="10050" y="6766"/>
                  </a:lnTo>
                  <a:cubicBezTo>
                    <a:pt x="10050" y="6826"/>
                    <a:pt x="10065" y="6870"/>
                    <a:pt x="10094" y="6915"/>
                  </a:cubicBezTo>
                  <a:lnTo>
                    <a:pt x="8019" y="6915"/>
                  </a:lnTo>
                  <a:cubicBezTo>
                    <a:pt x="7914" y="6587"/>
                    <a:pt x="7661" y="6332"/>
                    <a:pt x="7333" y="6243"/>
                  </a:cubicBezTo>
                  <a:lnTo>
                    <a:pt x="7333" y="4944"/>
                  </a:lnTo>
                  <a:lnTo>
                    <a:pt x="9199" y="4944"/>
                  </a:lnTo>
                  <a:cubicBezTo>
                    <a:pt x="9706" y="4944"/>
                    <a:pt x="10200" y="4735"/>
                    <a:pt x="10558" y="4361"/>
                  </a:cubicBezTo>
                  <a:cubicBezTo>
                    <a:pt x="10662" y="4257"/>
                    <a:pt x="10662" y="4078"/>
                    <a:pt x="10558" y="3973"/>
                  </a:cubicBezTo>
                  <a:cubicBezTo>
                    <a:pt x="10498" y="3921"/>
                    <a:pt x="10427" y="3895"/>
                    <a:pt x="10358" y="3895"/>
                  </a:cubicBezTo>
                  <a:cubicBezTo>
                    <a:pt x="10289" y="3895"/>
                    <a:pt x="10222" y="3921"/>
                    <a:pt x="10170" y="3973"/>
                  </a:cubicBezTo>
                  <a:cubicBezTo>
                    <a:pt x="9901" y="4242"/>
                    <a:pt x="9557" y="4391"/>
                    <a:pt x="9199" y="4391"/>
                  </a:cubicBezTo>
                  <a:lnTo>
                    <a:pt x="4510" y="4391"/>
                  </a:lnTo>
                  <a:cubicBezTo>
                    <a:pt x="3988" y="4391"/>
                    <a:pt x="3554" y="3973"/>
                    <a:pt x="3554" y="3451"/>
                  </a:cubicBezTo>
                  <a:cubicBezTo>
                    <a:pt x="3554" y="2928"/>
                    <a:pt x="3988" y="2510"/>
                    <a:pt x="4510" y="2510"/>
                  </a:cubicBezTo>
                  <a:lnTo>
                    <a:pt x="4599" y="2510"/>
                  </a:lnTo>
                  <a:cubicBezTo>
                    <a:pt x="4609" y="2511"/>
                    <a:pt x="4619" y="2511"/>
                    <a:pt x="4629" y="2511"/>
                  </a:cubicBezTo>
                  <a:cubicBezTo>
                    <a:pt x="4766" y="2511"/>
                    <a:pt x="4885" y="2410"/>
                    <a:pt x="4898" y="2271"/>
                  </a:cubicBezTo>
                  <a:cubicBezTo>
                    <a:pt x="5003" y="1285"/>
                    <a:pt x="5824" y="554"/>
                    <a:pt x="6809" y="554"/>
                  </a:cubicBezTo>
                  <a:cubicBezTo>
                    <a:pt x="7542" y="554"/>
                    <a:pt x="8199" y="957"/>
                    <a:pt x="8527" y="1614"/>
                  </a:cubicBezTo>
                  <a:cubicBezTo>
                    <a:pt x="8577" y="1713"/>
                    <a:pt x="8677" y="1771"/>
                    <a:pt x="8787" y="1771"/>
                  </a:cubicBezTo>
                  <a:cubicBezTo>
                    <a:pt x="8809" y="1771"/>
                    <a:pt x="8833" y="1768"/>
                    <a:pt x="8856" y="1763"/>
                  </a:cubicBezTo>
                  <a:cubicBezTo>
                    <a:pt x="8960" y="1733"/>
                    <a:pt x="9079" y="1703"/>
                    <a:pt x="9199" y="1703"/>
                  </a:cubicBezTo>
                  <a:cubicBezTo>
                    <a:pt x="9557" y="1703"/>
                    <a:pt x="9901" y="1868"/>
                    <a:pt x="10154" y="2137"/>
                  </a:cubicBezTo>
                  <a:cubicBezTo>
                    <a:pt x="10207" y="2189"/>
                    <a:pt x="10278" y="2215"/>
                    <a:pt x="10349" y="2215"/>
                  </a:cubicBezTo>
                  <a:cubicBezTo>
                    <a:pt x="10420" y="2215"/>
                    <a:pt x="10490" y="2189"/>
                    <a:pt x="10542" y="2137"/>
                  </a:cubicBezTo>
                  <a:cubicBezTo>
                    <a:pt x="10662" y="2032"/>
                    <a:pt x="10662" y="1853"/>
                    <a:pt x="10558" y="1749"/>
                  </a:cubicBezTo>
                  <a:cubicBezTo>
                    <a:pt x="10200" y="1375"/>
                    <a:pt x="9706" y="1166"/>
                    <a:pt x="9199" y="1166"/>
                  </a:cubicBezTo>
                  <a:cubicBezTo>
                    <a:pt x="9109" y="1166"/>
                    <a:pt x="9005" y="1166"/>
                    <a:pt x="8915" y="1181"/>
                  </a:cubicBezTo>
                  <a:cubicBezTo>
                    <a:pt x="8467" y="449"/>
                    <a:pt x="7675" y="1"/>
                    <a:pt x="6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9"/>
            <p:cNvSpPr/>
            <p:nvPr/>
          </p:nvSpPr>
          <p:spPr>
            <a:xfrm>
              <a:off x="8066448" y="3339567"/>
              <a:ext cx="15656" cy="13702"/>
            </a:xfrm>
            <a:custGeom>
              <a:rect b="b" l="l" r="r" t="t"/>
              <a:pathLst>
                <a:path extrusionOk="0" h="547" w="625">
                  <a:moveTo>
                    <a:pt x="308" y="0"/>
                  </a:moveTo>
                  <a:cubicBezTo>
                    <a:pt x="255" y="0"/>
                    <a:pt x="200" y="17"/>
                    <a:pt x="149" y="53"/>
                  </a:cubicBezTo>
                  <a:cubicBezTo>
                    <a:pt x="45" y="127"/>
                    <a:pt x="0" y="262"/>
                    <a:pt x="45" y="381"/>
                  </a:cubicBezTo>
                  <a:cubicBezTo>
                    <a:pt x="100" y="476"/>
                    <a:pt x="191" y="547"/>
                    <a:pt x="297" y="547"/>
                  </a:cubicBezTo>
                  <a:cubicBezTo>
                    <a:pt x="308" y="547"/>
                    <a:pt x="318" y="546"/>
                    <a:pt x="329" y="545"/>
                  </a:cubicBezTo>
                  <a:cubicBezTo>
                    <a:pt x="448" y="530"/>
                    <a:pt x="538" y="455"/>
                    <a:pt x="567" y="351"/>
                  </a:cubicBezTo>
                  <a:cubicBezTo>
                    <a:pt x="625" y="158"/>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9"/>
            <p:cNvSpPr/>
            <p:nvPr/>
          </p:nvSpPr>
          <p:spPr>
            <a:xfrm>
              <a:off x="8066824" y="3379998"/>
              <a:ext cx="14980" cy="13627"/>
            </a:xfrm>
            <a:custGeom>
              <a:rect b="b" l="l" r="r" t="t"/>
              <a:pathLst>
                <a:path extrusionOk="0" h="544" w="598">
                  <a:moveTo>
                    <a:pt x="288" y="1"/>
                  </a:moveTo>
                  <a:cubicBezTo>
                    <a:pt x="227" y="1"/>
                    <a:pt x="167" y="20"/>
                    <a:pt x="120" y="51"/>
                  </a:cubicBezTo>
                  <a:cubicBezTo>
                    <a:pt x="30" y="125"/>
                    <a:pt x="1" y="245"/>
                    <a:pt x="30" y="364"/>
                  </a:cubicBezTo>
                  <a:cubicBezTo>
                    <a:pt x="67" y="484"/>
                    <a:pt x="176" y="543"/>
                    <a:pt x="286" y="543"/>
                  </a:cubicBezTo>
                  <a:cubicBezTo>
                    <a:pt x="396" y="543"/>
                    <a:pt x="508" y="484"/>
                    <a:pt x="552" y="364"/>
                  </a:cubicBezTo>
                  <a:cubicBezTo>
                    <a:pt x="598" y="245"/>
                    <a:pt x="552" y="111"/>
                    <a:pt x="449" y="51"/>
                  </a:cubicBezTo>
                  <a:cubicBezTo>
                    <a:pt x="399" y="16"/>
                    <a:pt x="343" y="1"/>
                    <a:pt x="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9"/>
            <p:cNvSpPr/>
            <p:nvPr/>
          </p:nvSpPr>
          <p:spPr>
            <a:xfrm>
              <a:off x="7957956" y="3526190"/>
              <a:ext cx="16408" cy="13752"/>
            </a:xfrm>
            <a:custGeom>
              <a:rect b="b" l="l" r="r" t="t"/>
              <a:pathLst>
                <a:path extrusionOk="0" h="549" w="655">
                  <a:moveTo>
                    <a:pt x="309" y="1"/>
                  </a:moveTo>
                  <a:cubicBezTo>
                    <a:pt x="184" y="1"/>
                    <a:pt x="57" y="79"/>
                    <a:pt x="30" y="218"/>
                  </a:cubicBezTo>
                  <a:cubicBezTo>
                    <a:pt x="1" y="338"/>
                    <a:pt x="76" y="471"/>
                    <a:pt x="195" y="531"/>
                  </a:cubicBezTo>
                  <a:cubicBezTo>
                    <a:pt x="228" y="543"/>
                    <a:pt x="260" y="549"/>
                    <a:pt x="291" y="549"/>
                  </a:cubicBezTo>
                  <a:cubicBezTo>
                    <a:pt x="492" y="549"/>
                    <a:pt x="655" y="322"/>
                    <a:pt x="538" y="129"/>
                  </a:cubicBezTo>
                  <a:cubicBezTo>
                    <a:pt x="488" y="41"/>
                    <a:pt x="399"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9"/>
            <p:cNvSpPr/>
            <p:nvPr/>
          </p:nvSpPr>
          <p:spPr>
            <a:xfrm>
              <a:off x="7814720" y="3379998"/>
              <a:ext cx="15731" cy="13778"/>
            </a:xfrm>
            <a:custGeom>
              <a:rect b="b" l="l" r="r" t="t"/>
              <a:pathLst>
                <a:path extrusionOk="0" h="550" w="628">
                  <a:moveTo>
                    <a:pt x="308" y="1"/>
                  </a:moveTo>
                  <a:cubicBezTo>
                    <a:pt x="275" y="1"/>
                    <a:pt x="241" y="7"/>
                    <a:pt x="209" y="21"/>
                  </a:cubicBezTo>
                  <a:cubicBezTo>
                    <a:pt x="60" y="81"/>
                    <a:pt x="0" y="245"/>
                    <a:pt x="60" y="380"/>
                  </a:cubicBezTo>
                  <a:cubicBezTo>
                    <a:pt x="105" y="482"/>
                    <a:pt x="211" y="550"/>
                    <a:pt x="319" y="550"/>
                  </a:cubicBezTo>
                  <a:cubicBezTo>
                    <a:pt x="353" y="550"/>
                    <a:pt x="386" y="543"/>
                    <a:pt x="418" y="529"/>
                  </a:cubicBezTo>
                  <a:cubicBezTo>
                    <a:pt x="552" y="469"/>
                    <a:pt x="627" y="305"/>
                    <a:pt x="568" y="171"/>
                  </a:cubicBezTo>
                  <a:cubicBezTo>
                    <a:pt x="522" y="68"/>
                    <a:pt x="416"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9"/>
            <p:cNvSpPr/>
            <p:nvPr/>
          </p:nvSpPr>
          <p:spPr>
            <a:xfrm>
              <a:off x="7815071" y="3339367"/>
              <a:ext cx="15606" cy="14003"/>
            </a:xfrm>
            <a:custGeom>
              <a:rect b="b" l="l" r="r" t="t"/>
              <a:pathLst>
                <a:path extrusionOk="0" h="559" w="623">
                  <a:moveTo>
                    <a:pt x="299" y="1"/>
                  </a:moveTo>
                  <a:cubicBezTo>
                    <a:pt x="180" y="1"/>
                    <a:pt x="76" y="75"/>
                    <a:pt x="30" y="194"/>
                  </a:cubicBezTo>
                  <a:cubicBezTo>
                    <a:pt x="0" y="300"/>
                    <a:pt x="30" y="449"/>
                    <a:pt x="150" y="509"/>
                  </a:cubicBezTo>
                  <a:cubicBezTo>
                    <a:pt x="198" y="543"/>
                    <a:pt x="251" y="559"/>
                    <a:pt x="302" y="559"/>
                  </a:cubicBezTo>
                  <a:cubicBezTo>
                    <a:pt x="471" y="559"/>
                    <a:pt x="622" y="390"/>
                    <a:pt x="554" y="194"/>
                  </a:cubicBezTo>
                  <a:cubicBezTo>
                    <a:pt x="524" y="90"/>
                    <a:pt x="419" y="15"/>
                    <a:pt x="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9"/>
            <p:cNvSpPr/>
            <p:nvPr/>
          </p:nvSpPr>
          <p:spPr>
            <a:xfrm>
              <a:off x="8052420" y="3255900"/>
              <a:ext cx="15180" cy="13702"/>
            </a:xfrm>
            <a:custGeom>
              <a:rect b="b" l="l" r="r" t="t"/>
              <a:pathLst>
                <a:path extrusionOk="0" h="547" w="606">
                  <a:moveTo>
                    <a:pt x="309" y="1"/>
                  </a:moveTo>
                  <a:cubicBezTo>
                    <a:pt x="180" y="1"/>
                    <a:pt x="50" y="89"/>
                    <a:pt x="22" y="241"/>
                  </a:cubicBezTo>
                  <a:cubicBezTo>
                    <a:pt x="1" y="413"/>
                    <a:pt x="150" y="547"/>
                    <a:pt x="307" y="547"/>
                  </a:cubicBezTo>
                  <a:cubicBezTo>
                    <a:pt x="369" y="547"/>
                    <a:pt x="431" y="526"/>
                    <a:pt x="486" y="480"/>
                  </a:cubicBezTo>
                  <a:cubicBezTo>
                    <a:pt x="590" y="391"/>
                    <a:pt x="605" y="241"/>
                    <a:pt x="530" y="122"/>
                  </a:cubicBezTo>
                  <a:cubicBezTo>
                    <a:pt x="477" y="39"/>
                    <a:pt x="393" y="1"/>
                    <a:pt x="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9"/>
            <p:cNvSpPr/>
            <p:nvPr/>
          </p:nvSpPr>
          <p:spPr>
            <a:xfrm>
              <a:off x="7942626" y="3448510"/>
              <a:ext cx="47921" cy="36373"/>
            </a:xfrm>
            <a:custGeom>
              <a:rect b="b" l="l" r="r" t="t"/>
              <a:pathLst>
                <a:path extrusionOk="0" h="1452" w="1913">
                  <a:moveTo>
                    <a:pt x="1608" y="0"/>
                  </a:moveTo>
                  <a:cubicBezTo>
                    <a:pt x="1539" y="0"/>
                    <a:pt x="1472" y="26"/>
                    <a:pt x="1419" y="78"/>
                  </a:cubicBezTo>
                  <a:lnTo>
                    <a:pt x="702" y="795"/>
                  </a:lnTo>
                  <a:lnTo>
                    <a:pt x="493" y="586"/>
                  </a:lnTo>
                  <a:cubicBezTo>
                    <a:pt x="441" y="534"/>
                    <a:pt x="370" y="508"/>
                    <a:pt x="299" y="508"/>
                  </a:cubicBezTo>
                  <a:cubicBezTo>
                    <a:pt x="229" y="508"/>
                    <a:pt x="157" y="534"/>
                    <a:pt x="105" y="586"/>
                  </a:cubicBezTo>
                  <a:cubicBezTo>
                    <a:pt x="1" y="705"/>
                    <a:pt x="1" y="870"/>
                    <a:pt x="105" y="990"/>
                  </a:cubicBezTo>
                  <a:lnTo>
                    <a:pt x="509" y="1378"/>
                  </a:lnTo>
                  <a:cubicBezTo>
                    <a:pt x="553" y="1438"/>
                    <a:pt x="628" y="1452"/>
                    <a:pt x="702" y="1452"/>
                  </a:cubicBezTo>
                  <a:cubicBezTo>
                    <a:pt x="762" y="1452"/>
                    <a:pt x="837" y="1438"/>
                    <a:pt x="897" y="1378"/>
                  </a:cubicBezTo>
                  <a:lnTo>
                    <a:pt x="1807" y="466"/>
                  </a:lnTo>
                  <a:cubicBezTo>
                    <a:pt x="1912" y="363"/>
                    <a:pt x="1912" y="183"/>
                    <a:pt x="1807" y="78"/>
                  </a:cubicBezTo>
                  <a:cubicBezTo>
                    <a:pt x="1747" y="26"/>
                    <a:pt x="167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49"/>
          <p:cNvGrpSpPr/>
          <p:nvPr/>
        </p:nvGrpSpPr>
        <p:grpSpPr>
          <a:xfrm>
            <a:off x="1014322" y="3741119"/>
            <a:ext cx="280585" cy="353481"/>
            <a:chOff x="1014322" y="3741119"/>
            <a:chExt cx="280585" cy="353481"/>
          </a:xfrm>
        </p:grpSpPr>
        <p:sp>
          <p:nvSpPr>
            <p:cNvPr id="1078" name="Google Shape;1078;p49"/>
            <p:cNvSpPr/>
            <p:nvPr/>
          </p:nvSpPr>
          <p:spPr>
            <a:xfrm>
              <a:off x="1248589" y="3812887"/>
              <a:ext cx="16007" cy="13953"/>
            </a:xfrm>
            <a:custGeom>
              <a:rect b="b" l="l" r="r" t="t"/>
              <a:pathLst>
                <a:path extrusionOk="0" h="557" w="639">
                  <a:moveTo>
                    <a:pt x="338" y="0"/>
                  </a:moveTo>
                  <a:cubicBezTo>
                    <a:pt x="230" y="0"/>
                    <a:pt x="127" y="72"/>
                    <a:pt x="86" y="181"/>
                  </a:cubicBezTo>
                  <a:cubicBezTo>
                    <a:pt x="0" y="364"/>
                    <a:pt x="163" y="556"/>
                    <a:pt x="348" y="556"/>
                  </a:cubicBezTo>
                  <a:cubicBezTo>
                    <a:pt x="390" y="556"/>
                    <a:pt x="433" y="546"/>
                    <a:pt x="474" y="524"/>
                  </a:cubicBezTo>
                  <a:cubicBezTo>
                    <a:pt x="578" y="465"/>
                    <a:pt x="638" y="345"/>
                    <a:pt x="608" y="241"/>
                  </a:cubicBezTo>
                  <a:cubicBezTo>
                    <a:pt x="594" y="122"/>
                    <a:pt x="489" y="32"/>
                    <a:pt x="369" y="2"/>
                  </a:cubicBezTo>
                  <a:cubicBezTo>
                    <a:pt x="359" y="1"/>
                    <a:pt x="348" y="0"/>
                    <a:pt x="3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9"/>
            <p:cNvSpPr/>
            <p:nvPr/>
          </p:nvSpPr>
          <p:spPr>
            <a:xfrm>
              <a:off x="1014322" y="3741119"/>
              <a:ext cx="280585" cy="353481"/>
            </a:xfrm>
            <a:custGeom>
              <a:rect b="b" l="l" r="r" t="t"/>
              <a:pathLst>
                <a:path extrusionOk="0" h="14111" w="11201">
                  <a:moveTo>
                    <a:pt x="5600" y="7526"/>
                  </a:moveTo>
                  <a:lnTo>
                    <a:pt x="6347" y="8273"/>
                  </a:lnTo>
                  <a:lnTo>
                    <a:pt x="5600" y="9004"/>
                  </a:lnTo>
                  <a:lnTo>
                    <a:pt x="4853" y="8273"/>
                  </a:lnTo>
                  <a:lnTo>
                    <a:pt x="5600" y="7526"/>
                  </a:lnTo>
                  <a:close/>
                  <a:moveTo>
                    <a:pt x="986" y="12663"/>
                  </a:moveTo>
                  <a:cubicBezTo>
                    <a:pt x="1240" y="12663"/>
                    <a:pt x="1434" y="12872"/>
                    <a:pt x="1434" y="13111"/>
                  </a:cubicBezTo>
                  <a:cubicBezTo>
                    <a:pt x="1434" y="13364"/>
                    <a:pt x="1240" y="13559"/>
                    <a:pt x="986" y="13559"/>
                  </a:cubicBezTo>
                  <a:cubicBezTo>
                    <a:pt x="748" y="13559"/>
                    <a:pt x="553" y="13364"/>
                    <a:pt x="553" y="13111"/>
                  </a:cubicBezTo>
                  <a:cubicBezTo>
                    <a:pt x="553" y="12872"/>
                    <a:pt x="748" y="12663"/>
                    <a:pt x="986" y="12663"/>
                  </a:cubicBezTo>
                  <a:close/>
                  <a:moveTo>
                    <a:pt x="6123" y="12514"/>
                  </a:moveTo>
                  <a:lnTo>
                    <a:pt x="6123" y="13559"/>
                  </a:lnTo>
                  <a:lnTo>
                    <a:pt x="5078" y="13559"/>
                  </a:lnTo>
                  <a:lnTo>
                    <a:pt x="5078" y="12514"/>
                  </a:lnTo>
                  <a:close/>
                  <a:moveTo>
                    <a:pt x="10199" y="12663"/>
                  </a:moveTo>
                  <a:cubicBezTo>
                    <a:pt x="10454" y="12663"/>
                    <a:pt x="10647" y="12872"/>
                    <a:pt x="10647" y="13111"/>
                  </a:cubicBezTo>
                  <a:cubicBezTo>
                    <a:pt x="10647" y="13364"/>
                    <a:pt x="10454" y="13559"/>
                    <a:pt x="10199" y="13559"/>
                  </a:cubicBezTo>
                  <a:cubicBezTo>
                    <a:pt x="9960" y="13559"/>
                    <a:pt x="9751" y="13364"/>
                    <a:pt x="9751" y="13111"/>
                  </a:cubicBezTo>
                  <a:cubicBezTo>
                    <a:pt x="9751" y="12872"/>
                    <a:pt x="9960" y="12663"/>
                    <a:pt x="10199" y="12663"/>
                  </a:cubicBezTo>
                  <a:close/>
                  <a:moveTo>
                    <a:pt x="5556" y="0"/>
                  </a:moveTo>
                  <a:cubicBezTo>
                    <a:pt x="4331" y="0"/>
                    <a:pt x="3300" y="851"/>
                    <a:pt x="3061" y="2031"/>
                  </a:cubicBezTo>
                  <a:cubicBezTo>
                    <a:pt x="2255" y="2075"/>
                    <a:pt x="1628" y="2748"/>
                    <a:pt x="1628" y="3554"/>
                  </a:cubicBezTo>
                  <a:cubicBezTo>
                    <a:pt x="1628" y="4405"/>
                    <a:pt x="2315" y="5092"/>
                    <a:pt x="3167" y="5092"/>
                  </a:cubicBezTo>
                  <a:lnTo>
                    <a:pt x="5317" y="5092"/>
                  </a:lnTo>
                  <a:lnTo>
                    <a:pt x="5317" y="7018"/>
                  </a:lnTo>
                  <a:lnTo>
                    <a:pt x="4346" y="7988"/>
                  </a:lnTo>
                  <a:lnTo>
                    <a:pt x="1554" y="7988"/>
                  </a:lnTo>
                  <a:cubicBezTo>
                    <a:pt x="1090" y="7988"/>
                    <a:pt x="718" y="8377"/>
                    <a:pt x="718" y="8840"/>
                  </a:cubicBezTo>
                  <a:lnTo>
                    <a:pt x="718" y="12155"/>
                  </a:lnTo>
                  <a:cubicBezTo>
                    <a:pt x="300" y="12275"/>
                    <a:pt x="1" y="12663"/>
                    <a:pt x="1" y="13111"/>
                  </a:cubicBezTo>
                  <a:cubicBezTo>
                    <a:pt x="1" y="13663"/>
                    <a:pt x="449" y="14111"/>
                    <a:pt x="986" y="14111"/>
                  </a:cubicBezTo>
                  <a:cubicBezTo>
                    <a:pt x="1538" y="14111"/>
                    <a:pt x="1986" y="13663"/>
                    <a:pt x="1986" y="13111"/>
                  </a:cubicBezTo>
                  <a:cubicBezTo>
                    <a:pt x="1986" y="12663"/>
                    <a:pt x="1688" y="12275"/>
                    <a:pt x="1270" y="12155"/>
                  </a:cubicBezTo>
                  <a:lnTo>
                    <a:pt x="1270" y="8840"/>
                  </a:lnTo>
                  <a:cubicBezTo>
                    <a:pt x="1270" y="8675"/>
                    <a:pt x="1405" y="8542"/>
                    <a:pt x="1554" y="8542"/>
                  </a:cubicBezTo>
                  <a:lnTo>
                    <a:pt x="4346" y="8542"/>
                  </a:lnTo>
                  <a:lnTo>
                    <a:pt x="5317" y="9512"/>
                  </a:lnTo>
                  <a:lnTo>
                    <a:pt x="5317" y="11960"/>
                  </a:lnTo>
                  <a:lnTo>
                    <a:pt x="4794" y="11960"/>
                  </a:lnTo>
                  <a:cubicBezTo>
                    <a:pt x="4644" y="11960"/>
                    <a:pt x="4525" y="12080"/>
                    <a:pt x="4525" y="12245"/>
                  </a:cubicBezTo>
                  <a:lnTo>
                    <a:pt x="4525" y="13842"/>
                  </a:lnTo>
                  <a:cubicBezTo>
                    <a:pt x="4525" y="13917"/>
                    <a:pt x="4555" y="13977"/>
                    <a:pt x="4600" y="14037"/>
                  </a:cubicBezTo>
                  <a:cubicBezTo>
                    <a:pt x="4660" y="14081"/>
                    <a:pt x="4720" y="14111"/>
                    <a:pt x="4794" y="14111"/>
                  </a:cubicBezTo>
                  <a:lnTo>
                    <a:pt x="6392" y="14111"/>
                  </a:lnTo>
                  <a:cubicBezTo>
                    <a:pt x="6556" y="14111"/>
                    <a:pt x="6675" y="13991"/>
                    <a:pt x="6675" y="13842"/>
                  </a:cubicBezTo>
                  <a:lnTo>
                    <a:pt x="6675" y="12245"/>
                  </a:lnTo>
                  <a:cubicBezTo>
                    <a:pt x="6675" y="12080"/>
                    <a:pt x="6556" y="11960"/>
                    <a:pt x="6392" y="11960"/>
                  </a:cubicBezTo>
                  <a:lnTo>
                    <a:pt x="5869" y="11960"/>
                  </a:lnTo>
                  <a:lnTo>
                    <a:pt x="5869" y="9512"/>
                  </a:lnTo>
                  <a:lnTo>
                    <a:pt x="6840" y="8542"/>
                  </a:lnTo>
                  <a:lnTo>
                    <a:pt x="9632" y="8542"/>
                  </a:lnTo>
                  <a:cubicBezTo>
                    <a:pt x="9797" y="8542"/>
                    <a:pt x="9930" y="8675"/>
                    <a:pt x="9930" y="8840"/>
                  </a:cubicBezTo>
                  <a:lnTo>
                    <a:pt x="9930" y="12155"/>
                  </a:lnTo>
                  <a:cubicBezTo>
                    <a:pt x="9512" y="12275"/>
                    <a:pt x="9214" y="12663"/>
                    <a:pt x="9214" y="13111"/>
                  </a:cubicBezTo>
                  <a:cubicBezTo>
                    <a:pt x="9214" y="13663"/>
                    <a:pt x="9662" y="14111"/>
                    <a:pt x="10199" y="14111"/>
                  </a:cubicBezTo>
                  <a:cubicBezTo>
                    <a:pt x="10752" y="14111"/>
                    <a:pt x="11200" y="13663"/>
                    <a:pt x="11200" y="13111"/>
                  </a:cubicBezTo>
                  <a:cubicBezTo>
                    <a:pt x="11200" y="12663"/>
                    <a:pt x="10902" y="12275"/>
                    <a:pt x="10483" y="12155"/>
                  </a:cubicBezTo>
                  <a:lnTo>
                    <a:pt x="10483" y="8840"/>
                  </a:lnTo>
                  <a:cubicBezTo>
                    <a:pt x="10483" y="8377"/>
                    <a:pt x="10095" y="7988"/>
                    <a:pt x="9632" y="7988"/>
                  </a:cubicBezTo>
                  <a:lnTo>
                    <a:pt x="6840" y="7988"/>
                  </a:lnTo>
                  <a:lnTo>
                    <a:pt x="5869" y="7018"/>
                  </a:lnTo>
                  <a:lnTo>
                    <a:pt x="5869" y="5092"/>
                  </a:lnTo>
                  <a:lnTo>
                    <a:pt x="8019" y="5092"/>
                  </a:lnTo>
                  <a:cubicBezTo>
                    <a:pt x="8557" y="5092"/>
                    <a:pt x="9080" y="4853"/>
                    <a:pt x="9453" y="4450"/>
                  </a:cubicBezTo>
                  <a:cubicBezTo>
                    <a:pt x="9558" y="4331"/>
                    <a:pt x="9558" y="4166"/>
                    <a:pt x="9438" y="4062"/>
                  </a:cubicBezTo>
                  <a:cubicBezTo>
                    <a:pt x="9383" y="4013"/>
                    <a:pt x="9317" y="3990"/>
                    <a:pt x="9253" y="3990"/>
                  </a:cubicBezTo>
                  <a:cubicBezTo>
                    <a:pt x="9179" y="3990"/>
                    <a:pt x="9106" y="4021"/>
                    <a:pt x="9050" y="4076"/>
                  </a:cubicBezTo>
                  <a:cubicBezTo>
                    <a:pt x="8781" y="4375"/>
                    <a:pt x="8407" y="4540"/>
                    <a:pt x="8019" y="4540"/>
                  </a:cubicBezTo>
                  <a:lnTo>
                    <a:pt x="3167" y="4540"/>
                  </a:lnTo>
                  <a:cubicBezTo>
                    <a:pt x="2629" y="4540"/>
                    <a:pt x="2181" y="4106"/>
                    <a:pt x="2181" y="3554"/>
                  </a:cubicBezTo>
                  <a:cubicBezTo>
                    <a:pt x="2181" y="3017"/>
                    <a:pt x="2629" y="2569"/>
                    <a:pt x="3167" y="2569"/>
                  </a:cubicBezTo>
                  <a:cubicBezTo>
                    <a:pt x="3196" y="2569"/>
                    <a:pt x="3226" y="2569"/>
                    <a:pt x="3270" y="2583"/>
                  </a:cubicBezTo>
                  <a:cubicBezTo>
                    <a:pt x="3279" y="2584"/>
                    <a:pt x="3288" y="2584"/>
                    <a:pt x="3297" y="2584"/>
                  </a:cubicBezTo>
                  <a:cubicBezTo>
                    <a:pt x="3435" y="2584"/>
                    <a:pt x="3556" y="2470"/>
                    <a:pt x="3569" y="2330"/>
                  </a:cubicBezTo>
                  <a:cubicBezTo>
                    <a:pt x="3674" y="1314"/>
                    <a:pt x="4525" y="552"/>
                    <a:pt x="5556" y="552"/>
                  </a:cubicBezTo>
                  <a:cubicBezTo>
                    <a:pt x="6302" y="552"/>
                    <a:pt x="6989" y="970"/>
                    <a:pt x="7332" y="1657"/>
                  </a:cubicBezTo>
                  <a:cubicBezTo>
                    <a:pt x="7379" y="1750"/>
                    <a:pt x="7470" y="1807"/>
                    <a:pt x="7565" y="1807"/>
                  </a:cubicBezTo>
                  <a:cubicBezTo>
                    <a:pt x="7592" y="1807"/>
                    <a:pt x="7620" y="1802"/>
                    <a:pt x="7646" y="1792"/>
                  </a:cubicBezTo>
                  <a:cubicBezTo>
                    <a:pt x="7766" y="1762"/>
                    <a:pt x="7900" y="1747"/>
                    <a:pt x="8019" y="1747"/>
                  </a:cubicBezTo>
                  <a:cubicBezTo>
                    <a:pt x="8393" y="1747"/>
                    <a:pt x="8766" y="1912"/>
                    <a:pt x="9034" y="2195"/>
                  </a:cubicBezTo>
                  <a:cubicBezTo>
                    <a:pt x="9089" y="2257"/>
                    <a:pt x="9159" y="2286"/>
                    <a:pt x="9230" y="2286"/>
                  </a:cubicBezTo>
                  <a:cubicBezTo>
                    <a:pt x="9297" y="2286"/>
                    <a:pt x="9365" y="2260"/>
                    <a:pt x="9423" y="2210"/>
                  </a:cubicBezTo>
                  <a:cubicBezTo>
                    <a:pt x="9528" y="2105"/>
                    <a:pt x="9528" y="1926"/>
                    <a:pt x="9423" y="1822"/>
                  </a:cubicBezTo>
                  <a:cubicBezTo>
                    <a:pt x="9050" y="1418"/>
                    <a:pt x="8542" y="1195"/>
                    <a:pt x="8019" y="1195"/>
                  </a:cubicBezTo>
                  <a:cubicBezTo>
                    <a:pt x="7915" y="1195"/>
                    <a:pt x="7825" y="1209"/>
                    <a:pt x="7720" y="1225"/>
                  </a:cubicBezTo>
                  <a:cubicBezTo>
                    <a:pt x="7258" y="463"/>
                    <a:pt x="6452" y="0"/>
                    <a:pt x="55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49"/>
          <p:cNvGrpSpPr/>
          <p:nvPr/>
        </p:nvGrpSpPr>
        <p:grpSpPr>
          <a:xfrm>
            <a:off x="1762064" y="3741119"/>
            <a:ext cx="300750" cy="353481"/>
            <a:chOff x="1762064" y="3741119"/>
            <a:chExt cx="300750" cy="353481"/>
          </a:xfrm>
        </p:grpSpPr>
        <p:sp>
          <p:nvSpPr>
            <p:cNvPr id="1081" name="Google Shape;1081;p49"/>
            <p:cNvSpPr/>
            <p:nvPr/>
          </p:nvSpPr>
          <p:spPr>
            <a:xfrm>
              <a:off x="1762064" y="3741119"/>
              <a:ext cx="300750" cy="353481"/>
            </a:xfrm>
            <a:custGeom>
              <a:rect b="b" l="l" r="r" t="t"/>
              <a:pathLst>
                <a:path extrusionOk="0" h="14111" w="12006">
                  <a:moveTo>
                    <a:pt x="4048" y="8512"/>
                  </a:moveTo>
                  <a:lnTo>
                    <a:pt x="4048" y="9049"/>
                  </a:lnTo>
                  <a:lnTo>
                    <a:pt x="1374" y="9049"/>
                  </a:lnTo>
                  <a:cubicBezTo>
                    <a:pt x="1225" y="9049"/>
                    <a:pt x="1105" y="9169"/>
                    <a:pt x="1105" y="9318"/>
                  </a:cubicBezTo>
                  <a:lnTo>
                    <a:pt x="1105" y="12916"/>
                  </a:lnTo>
                  <a:lnTo>
                    <a:pt x="553" y="12916"/>
                  </a:lnTo>
                  <a:lnTo>
                    <a:pt x="553" y="8512"/>
                  </a:lnTo>
                  <a:close/>
                  <a:moveTo>
                    <a:pt x="10901" y="8512"/>
                  </a:moveTo>
                  <a:lnTo>
                    <a:pt x="10901" y="9049"/>
                  </a:lnTo>
                  <a:lnTo>
                    <a:pt x="8229" y="9049"/>
                  </a:lnTo>
                  <a:cubicBezTo>
                    <a:pt x="8064" y="9049"/>
                    <a:pt x="7944" y="9169"/>
                    <a:pt x="7944" y="9318"/>
                  </a:cubicBezTo>
                  <a:lnTo>
                    <a:pt x="7944" y="12916"/>
                  </a:lnTo>
                  <a:lnTo>
                    <a:pt x="7392" y="12916"/>
                  </a:lnTo>
                  <a:lnTo>
                    <a:pt x="7392" y="8512"/>
                  </a:lnTo>
                  <a:close/>
                  <a:moveTo>
                    <a:pt x="4615" y="9587"/>
                  </a:moveTo>
                  <a:lnTo>
                    <a:pt x="4615" y="13559"/>
                  </a:lnTo>
                  <a:lnTo>
                    <a:pt x="1658" y="13559"/>
                  </a:lnTo>
                  <a:lnTo>
                    <a:pt x="1658" y="9587"/>
                  </a:lnTo>
                  <a:close/>
                  <a:moveTo>
                    <a:pt x="11454" y="9587"/>
                  </a:moveTo>
                  <a:lnTo>
                    <a:pt x="11454" y="13559"/>
                  </a:lnTo>
                  <a:lnTo>
                    <a:pt x="8497" y="13559"/>
                  </a:lnTo>
                  <a:lnTo>
                    <a:pt x="8497" y="9587"/>
                  </a:lnTo>
                  <a:close/>
                  <a:moveTo>
                    <a:pt x="5555" y="0"/>
                  </a:moveTo>
                  <a:cubicBezTo>
                    <a:pt x="4257" y="0"/>
                    <a:pt x="3152" y="911"/>
                    <a:pt x="2913" y="2165"/>
                  </a:cubicBezTo>
                  <a:cubicBezTo>
                    <a:pt x="2599" y="2180"/>
                    <a:pt x="2315" y="2284"/>
                    <a:pt x="2061" y="2463"/>
                  </a:cubicBezTo>
                  <a:cubicBezTo>
                    <a:pt x="1942" y="2553"/>
                    <a:pt x="1912" y="2732"/>
                    <a:pt x="2001" y="2852"/>
                  </a:cubicBezTo>
                  <a:cubicBezTo>
                    <a:pt x="2055" y="2924"/>
                    <a:pt x="2137" y="2964"/>
                    <a:pt x="2220" y="2964"/>
                  </a:cubicBezTo>
                  <a:cubicBezTo>
                    <a:pt x="2274" y="2964"/>
                    <a:pt x="2328" y="2947"/>
                    <a:pt x="2375" y="2911"/>
                  </a:cubicBezTo>
                  <a:cubicBezTo>
                    <a:pt x="2569" y="2778"/>
                    <a:pt x="2778" y="2718"/>
                    <a:pt x="3002" y="2718"/>
                  </a:cubicBezTo>
                  <a:lnTo>
                    <a:pt x="3106" y="2718"/>
                  </a:lnTo>
                  <a:cubicBezTo>
                    <a:pt x="3116" y="2719"/>
                    <a:pt x="3126" y="2719"/>
                    <a:pt x="3136" y="2719"/>
                  </a:cubicBezTo>
                  <a:cubicBezTo>
                    <a:pt x="3287" y="2719"/>
                    <a:pt x="3406" y="2619"/>
                    <a:pt x="3420" y="2479"/>
                  </a:cubicBezTo>
                  <a:cubicBezTo>
                    <a:pt x="3540" y="1374"/>
                    <a:pt x="4450" y="552"/>
                    <a:pt x="5555" y="552"/>
                  </a:cubicBezTo>
                  <a:cubicBezTo>
                    <a:pt x="6377" y="552"/>
                    <a:pt x="7108" y="1016"/>
                    <a:pt x="7482" y="1747"/>
                  </a:cubicBezTo>
                  <a:cubicBezTo>
                    <a:pt x="7530" y="1842"/>
                    <a:pt x="7616" y="1891"/>
                    <a:pt x="7717" y="1891"/>
                  </a:cubicBezTo>
                  <a:cubicBezTo>
                    <a:pt x="7742" y="1891"/>
                    <a:pt x="7768" y="1888"/>
                    <a:pt x="7795" y="1882"/>
                  </a:cubicBezTo>
                  <a:cubicBezTo>
                    <a:pt x="7930" y="1852"/>
                    <a:pt x="8049" y="1836"/>
                    <a:pt x="8183" y="1836"/>
                  </a:cubicBezTo>
                  <a:cubicBezTo>
                    <a:pt x="8990" y="1836"/>
                    <a:pt x="9706" y="2539"/>
                    <a:pt x="9706" y="3345"/>
                  </a:cubicBezTo>
                  <a:cubicBezTo>
                    <a:pt x="9706" y="4166"/>
                    <a:pt x="9005" y="4853"/>
                    <a:pt x="8183" y="4853"/>
                  </a:cubicBezTo>
                  <a:lnTo>
                    <a:pt x="6093" y="4853"/>
                  </a:lnTo>
                  <a:lnTo>
                    <a:pt x="6093" y="4002"/>
                  </a:lnTo>
                  <a:lnTo>
                    <a:pt x="6242" y="4151"/>
                  </a:lnTo>
                  <a:cubicBezTo>
                    <a:pt x="6295" y="4203"/>
                    <a:pt x="6366" y="4229"/>
                    <a:pt x="6437" y="4229"/>
                  </a:cubicBezTo>
                  <a:cubicBezTo>
                    <a:pt x="6508" y="4229"/>
                    <a:pt x="6578" y="4203"/>
                    <a:pt x="6630" y="4151"/>
                  </a:cubicBezTo>
                  <a:cubicBezTo>
                    <a:pt x="6735" y="4046"/>
                    <a:pt x="6735" y="3867"/>
                    <a:pt x="6630" y="3763"/>
                  </a:cubicBezTo>
                  <a:lnTo>
                    <a:pt x="6019" y="3150"/>
                  </a:lnTo>
                  <a:cubicBezTo>
                    <a:pt x="5966" y="3091"/>
                    <a:pt x="5895" y="3061"/>
                    <a:pt x="5824" y="3061"/>
                  </a:cubicBezTo>
                  <a:cubicBezTo>
                    <a:pt x="5753" y="3061"/>
                    <a:pt x="5682" y="3091"/>
                    <a:pt x="5630" y="3150"/>
                  </a:cubicBezTo>
                  <a:lnTo>
                    <a:pt x="5003" y="3763"/>
                  </a:lnTo>
                  <a:cubicBezTo>
                    <a:pt x="4898" y="3867"/>
                    <a:pt x="4898" y="4046"/>
                    <a:pt x="5003" y="4151"/>
                  </a:cubicBezTo>
                  <a:cubicBezTo>
                    <a:pt x="5055" y="4203"/>
                    <a:pt x="5126" y="4229"/>
                    <a:pt x="5197" y="4229"/>
                  </a:cubicBezTo>
                  <a:cubicBezTo>
                    <a:pt x="5268" y="4229"/>
                    <a:pt x="5339" y="4203"/>
                    <a:pt x="5391" y="4151"/>
                  </a:cubicBezTo>
                  <a:lnTo>
                    <a:pt x="5541" y="4002"/>
                  </a:lnTo>
                  <a:lnTo>
                    <a:pt x="5541" y="4853"/>
                  </a:lnTo>
                  <a:lnTo>
                    <a:pt x="3002" y="4853"/>
                  </a:lnTo>
                  <a:cubicBezTo>
                    <a:pt x="2778" y="4853"/>
                    <a:pt x="2554" y="4779"/>
                    <a:pt x="2360" y="4644"/>
                  </a:cubicBezTo>
                  <a:cubicBezTo>
                    <a:pt x="2309" y="4605"/>
                    <a:pt x="2247" y="4586"/>
                    <a:pt x="2185" y="4586"/>
                  </a:cubicBezTo>
                  <a:cubicBezTo>
                    <a:pt x="2103" y="4586"/>
                    <a:pt x="2023" y="4621"/>
                    <a:pt x="1971" y="4689"/>
                  </a:cubicBezTo>
                  <a:cubicBezTo>
                    <a:pt x="1882" y="4823"/>
                    <a:pt x="1912" y="4988"/>
                    <a:pt x="2031" y="5077"/>
                  </a:cubicBezTo>
                  <a:cubicBezTo>
                    <a:pt x="2315" y="5301"/>
                    <a:pt x="2658" y="5406"/>
                    <a:pt x="3002" y="5406"/>
                  </a:cubicBezTo>
                  <a:lnTo>
                    <a:pt x="5541" y="5406"/>
                  </a:lnTo>
                  <a:lnTo>
                    <a:pt x="5541" y="6465"/>
                  </a:lnTo>
                  <a:lnTo>
                    <a:pt x="2300" y="6465"/>
                  </a:lnTo>
                  <a:cubicBezTo>
                    <a:pt x="2151" y="6465"/>
                    <a:pt x="2017" y="6600"/>
                    <a:pt x="2017" y="6750"/>
                  </a:cubicBezTo>
                  <a:lnTo>
                    <a:pt x="2017" y="7959"/>
                  </a:lnTo>
                  <a:lnTo>
                    <a:pt x="269" y="7959"/>
                  </a:lnTo>
                  <a:cubicBezTo>
                    <a:pt x="120" y="7959"/>
                    <a:pt x="0" y="8078"/>
                    <a:pt x="0" y="8243"/>
                  </a:cubicBezTo>
                  <a:lnTo>
                    <a:pt x="0" y="13185"/>
                  </a:lnTo>
                  <a:cubicBezTo>
                    <a:pt x="0" y="13334"/>
                    <a:pt x="120" y="13469"/>
                    <a:pt x="269" y="13469"/>
                  </a:cubicBezTo>
                  <a:lnTo>
                    <a:pt x="1105" y="13469"/>
                  </a:lnTo>
                  <a:lnTo>
                    <a:pt x="1105" y="13842"/>
                  </a:lnTo>
                  <a:cubicBezTo>
                    <a:pt x="1105" y="13991"/>
                    <a:pt x="1225" y="14111"/>
                    <a:pt x="1374" y="14111"/>
                  </a:cubicBezTo>
                  <a:lnTo>
                    <a:pt x="4884" y="14111"/>
                  </a:lnTo>
                  <a:cubicBezTo>
                    <a:pt x="5047" y="14111"/>
                    <a:pt x="5167" y="13991"/>
                    <a:pt x="5167" y="13842"/>
                  </a:cubicBezTo>
                  <a:lnTo>
                    <a:pt x="5167" y="9318"/>
                  </a:lnTo>
                  <a:cubicBezTo>
                    <a:pt x="5167" y="9169"/>
                    <a:pt x="5047" y="9049"/>
                    <a:pt x="4884" y="9049"/>
                  </a:cubicBezTo>
                  <a:lnTo>
                    <a:pt x="4599" y="9049"/>
                  </a:lnTo>
                  <a:lnTo>
                    <a:pt x="4599" y="8243"/>
                  </a:lnTo>
                  <a:cubicBezTo>
                    <a:pt x="4599" y="8078"/>
                    <a:pt x="4480" y="7959"/>
                    <a:pt x="4331" y="7959"/>
                  </a:cubicBezTo>
                  <a:lnTo>
                    <a:pt x="2569" y="7959"/>
                  </a:lnTo>
                  <a:lnTo>
                    <a:pt x="2569" y="7018"/>
                  </a:lnTo>
                  <a:lnTo>
                    <a:pt x="8870" y="7018"/>
                  </a:lnTo>
                  <a:lnTo>
                    <a:pt x="8870" y="7959"/>
                  </a:lnTo>
                  <a:lnTo>
                    <a:pt x="7108" y="7959"/>
                  </a:lnTo>
                  <a:cubicBezTo>
                    <a:pt x="6959" y="7959"/>
                    <a:pt x="6839" y="8078"/>
                    <a:pt x="6839" y="8243"/>
                  </a:cubicBezTo>
                  <a:lnTo>
                    <a:pt x="6839" y="13185"/>
                  </a:lnTo>
                  <a:cubicBezTo>
                    <a:pt x="6839" y="13334"/>
                    <a:pt x="6959" y="13469"/>
                    <a:pt x="7108" y="13469"/>
                  </a:cubicBezTo>
                  <a:lnTo>
                    <a:pt x="7944" y="13469"/>
                  </a:lnTo>
                  <a:lnTo>
                    <a:pt x="7944" y="13842"/>
                  </a:lnTo>
                  <a:cubicBezTo>
                    <a:pt x="7944" y="13991"/>
                    <a:pt x="8064" y="14111"/>
                    <a:pt x="8229" y="14111"/>
                  </a:cubicBezTo>
                  <a:lnTo>
                    <a:pt x="11737" y="14111"/>
                  </a:lnTo>
                  <a:cubicBezTo>
                    <a:pt x="11887" y="14111"/>
                    <a:pt x="12006" y="13991"/>
                    <a:pt x="12006" y="13842"/>
                  </a:cubicBezTo>
                  <a:lnTo>
                    <a:pt x="12006" y="9318"/>
                  </a:lnTo>
                  <a:cubicBezTo>
                    <a:pt x="12006" y="9169"/>
                    <a:pt x="11887" y="9049"/>
                    <a:pt x="11737" y="9049"/>
                  </a:cubicBezTo>
                  <a:lnTo>
                    <a:pt x="11439" y="9049"/>
                  </a:lnTo>
                  <a:lnTo>
                    <a:pt x="11439" y="8243"/>
                  </a:lnTo>
                  <a:cubicBezTo>
                    <a:pt x="11439" y="8078"/>
                    <a:pt x="11319" y="7959"/>
                    <a:pt x="11170" y="7959"/>
                  </a:cubicBezTo>
                  <a:lnTo>
                    <a:pt x="9423" y="7959"/>
                  </a:lnTo>
                  <a:lnTo>
                    <a:pt x="9423" y="6750"/>
                  </a:lnTo>
                  <a:cubicBezTo>
                    <a:pt x="9423" y="6600"/>
                    <a:pt x="9288" y="6465"/>
                    <a:pt x="9139" y="6465"/>
                  </a:cubicBezTo>
                  <a:lnTo>
                    <a:pt x="6093" y="6465"/>
                  </a:lnTo>
                  <a:lnTo>
                    <a:pt x="6093" y="5406"/>
                  </a:lnTo>
                  <a:lnTo>
                    <a:pt x="8183" y="5406"/>
                  </a:lnTo>
                  <a:cubicBezTo>
                    <a:pt x="9304" y="5406"/>
                    <a:pt x="10259" y="4464"/>
                    <a:pt x="10259" y="3345"/>
                  </a:cubicBezTo>
                  <a:cubicBezTo>
                    <a:pt x="10259" y="2225"/>
                    <a:pt x="9304" y="1284"/>
                    <a:pt x="8183" y="1284"/>
                  </a:cubicBezTo>
                  <a:cubicBezTo>
                    <a:pt x="8079" y="1284"/>
                    <a:pt x="7974" y="1284"/>
                    <a:pt x="7870" y="1299"/>
                  </a:cubicBezTo>
                  <a:cubicBezTo>
                    <a:pt x="7377" y="492"/>
                    <a:pt x="6511" y="0"/>
                    <a:pt x="55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9"/>
            <p:cNvSpPr/>
            <p:nvPr/>
          </p:nvSpPr>
          <p:spPr>
            <a:xfrm>
              <a:off x="1815922" y="3995827"/>
              <a:ext cx="30336" cy="13878"/>
            </a:xfrm>
            <a:custGeom>
              <a:rect b="b" l="l" r="r" t="t"/>
              <a:pathLst>
                <a:path extrusionOk="0" h="554" w="1211">
                  <a:moveTo>
                    <a:pt x="285" y="1"/>
                  </a:moveTo>
                  <a:cubicBezTo>
                    <a:pt x="136" y="1"/>
                    <a:pt x="1" y="120"/>
                    <a:pt x="1" y="285"/>
                  </a:cubicBezTo>
                  <a:cubicBezTo>
                    <a:pt x="1" y="434"/>
                    <a:pt x="136" y="554"/>
                    <a:pt x="285" y="554"/>
                  </a:cubicBezTo>
                  <a:lnTo>
                    <a:pt x="942" y="554"/>
                  </a:lnTo>
                  <a:cubicBezTo>
                    <a:pt x="1091" y="554"/>
                    <a:pt x="1211" y="434"/>
                    <a:pt x="1211" y="285"/>
                  </a:cubicBezTo>
                  <a:cubicBezTo>
                    <a:pt x="1211" y="120"/>
                    <a:pt x="1091" y="1"/>
                    <a:pt x="9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9"/>
            <p:cNvSpPr/>
            <p:nvPr/>
          </p:nvSpPr>
          <p:spPr>
            <a:xfrm>
              <a:off x="1815922" y="4027992"/>
              <a:ext cx="48296" cy="13878"/>
            </a:xfrm>
            <a:custGeom>
              <a:rect b="b" l="l" r="r" t="t"/>
              <a:pathLst>
                <a:path extrusionOk="0" h="554" w="1928">
                  <a:moveTo>
                    <a:pt x="285" y="1"/>
                  </a:moveTo>
                  <a:cubicBezTo>
                    <a:pt x="136" y="1"/>
                    <a:pt x="1" y="136"/>
                    <a:pt x="1" y="285"/>
                  </a:cubicBezTo>
                  <a:cubicBezTo>
                    <a:pt x="1" y="434"/>
                    <a:pt x="136" y="554"/>
                    <a:pt x="285" y="554"/>
                  </a:cubicBezTo>
                  <a:lnTo>
                    <a:pt x="1659" y="554"/>
                  </a:lnTo>
                  <a:cubicBezTo>
                    <a:pt x="1808" y="554"/>
                    <a:pt x="1927" y="434"/>
                    <a:pt x="1927" y="285"/>
                  </a:cubicBezTo>
                  <a:cubicBezTo>
                    <a:pt x="1927" y="136"/>
                    <a:pt x="1808" y="1"/>
                    <a:pt x="16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9"/>
            <p:cNvSpPr/>
            <p:nvPr/>
          </p:nvSpPr>
          <p:spPr>
            <a:xfrm>
              <a:off x="1815922" y="4053442"/>
              <a:ext cx="31087" cy="13878"/>
            </a:xfrm>
            <a:custGeom>
              <a:rect b="b" l="l" r="r" t="t"/>
              <a:pathLst>
                <a:path extrusionOk="0" h="554" w="1241">
                  <a:moveTo>
                    <a:pt x="285" y="0"/>
                  </a:moveTo>
                  <a:cubicBezTo>
                    <a:pt x="136" y="0"/>
                    <a:pt x="1" y="135"/>
                    <a:pt x="1" y="284"/>
                  </a:cubicBezTo>
                  <a:cubicBezTo>
                    <a:pt x="1" y="434"/>
                    <a:pt x="136" y="553"/>
                    <a:pt x="285" y="553"/>
                  </a:cubicBezTo>
                  <a:lnTo>
                    <a:pt x="972" y="553"/>
                  </a:lnTo>
                  <a:cubicBezTo>
                    <a:pt x="1121" y="553"/>
                    <a:pt x="1241" y="434"/>
                    <a:pt x="1241" y="284"/>
                  </a:cubicBezTo>
                  <a:cubicBezTo>
                    <a:pt x="1241" y="135"/>
                    <a:pt x="1121" y="0"/>
                    <a:pt x="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9"/>
            <p:cNvSpPr/>
            <p:nvPr/>
          </p:nvSpPr>
          <p:spPr>
            <a:xfrm>
              <a:off x="1988391" y="3995827"/>
              <a:ext cx="29935" cy="13878"/>
            </a:xfrm>
            <a:custGeom>
              <a:rect b="b" l="l" r="r" t="t"/>
              <a:pathLst>
                <a:path extrusionOk="0" h="554" w="1195">
                  <a:moveTo>
                    <a:pt x="269" y="1"/>
                  </a:moveTo>
                  <a:cubicBezTo>
                    <a:pt x="119" y="1"/>
                    <a:pt x="0" y="120"/>
                    <a:pt x="0" y="285"/>
                  </a:cubicBezTo>
                  <a:cubicBezTo>
                    <a:pt x="0" y="434"/>
                    <a:pt x="119" y="554"/>
                    <a:pt x="269" y="554"/>
                  </a:cubicBezTo>
                  <a:lnTo>
                    <a:pt x="926" y="554"/>
                  </a:lnTo>
                  <a:cubicBezTo>
                    <a:pt x="1075" y="554"/>
                    <a:pt x="1195" y="434"/>
                    <a:pt x="1195" y="285"/>
                  </a:cubicBezTo>
                  <a:cubicBezTo>
                    <a:pt x="1195" y="120"/>
                    <a:pt x="1075" y="1"/>
                    <a:pt x="9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9"/>
            <p:cNvSpPr/>
            <p:nvPr/>
          </p:nvSpPr>
          <p:spPr>
            <a:xfrm>
              <a:off x="1988391" y="4027992"/>
              <a:ext cx="48246" cy="13878"/>
            </a:xfrm>
            <a:custGeom>
              <a:rect b="b" l="l" r="r" t="t"/>
              <a:pathLst>
                <a:path extrusionOk="0" h="554" w="1926">
                  <a:moveTo>
                    <a:pt x="269" y="1"/>
                  </a:moveTo>
                  <a:cubicBezTo>
                    <a:pt x="119" y="1"/>
                    <a:pt x="0" y="136"/>
                    <a:pt x="0" y="285"/>
                  </a:cubicBezTo>
                  <a:cubicBezTo>
                    <a:pt x="0" y="434"/>
                    <a:pt x="119" y="554"/>
                    <a:pt x="269" y="554"/>
                  </a:cubicBezTo>
                  <a:lnTo>
                    <a:pt x="1643" y="554"/>
                  </a:lnTo>
                  <a:cubicBezTo>
                    <a:pt x="1792" y="554"/>
                    <a:pt x="1926" y="434"/>
                    <a:pt x="1926" y="285"/>
                  </a:cubicBezTo>
                  <a:cubicBezTo>
                    <a:pt x="1926" y="136"/>
                    <a:pt x="1792" y="1"/>
                    <a:pt x="16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9"/>
            <p:cNvSpPr/>
            <p:nvPr/>
          </p:nvSpPr>
          <p:spPr>
            <a:xfrm>
              <a:off x="1988391" y="4053442"/>
              <a:ext cx="31037" cy="13878"/>
            </a:xfrm>
            <a:custGeom>
              <a:rect b="b" l="l" r="r" t="t"/>
              <a:pathLst>
                <a:path extrusionOk="0" h="554" w="1239">
                  <a:moveTo>
                    <a:pt x="269" y="0"/>
                  </a:moveTo>
                  <a:cubicBezTo>
                    <a:pt x="119" y="0"/>
                    <a:pt x="0" y="135"/>
                    <a:pt x="0" y="284"/>
                  </a:cubicBezTo>
                  <a:cubicBezTo>
                    <a:pt x="0" y="434"/>
                    <a:pt x="119" y="553"/>
                    <a:pt x="269" y="553"/>
                  </a:cubicBezTo>
                  <a:lnTo>
                    <a:pt x="956" y="553"/>
                  </a:lnTo>
                  <a:cubicBezTo>
                    <a:pt x="1105" y="553"/>
                    <a:pt x="1239" y="434"/>
                    <a:pt x="1239" y="284"/>
                  </a:cubicBezTo>
                  <a:cubicBezTo>
                    <a:pt x="1239" y="135"/>
                    <a:pt x="1105" y="0"/>
                    <a:pt x="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9"/>
            <p:cNvSpPr/>
            <p:nvPr/>
          </p:nvSpPr>
          <p:spPr>
            <a:xfrm>
              <a:off x="1796107" y="3829069"/>
              <a:ext cx="14504" cy="13702"/>
            </a:xfrm>
            <a:custGeom>
              <a:rect b="b" l="l" r="r" t="t"/>
              <a:pathLst>
                <a:path extrusionOk="0" h="547" w="579">
                  <a:moveTo>
                    <a:pt x="302" y="0"/>
                  </a:moveTo>
                  <a:cubicBezTo>
                    <a:pt x="239" y="0"/>
                    <a:pt x="175" y="23"/>
                    <a:pt x="120" y="73"/>
                  </a:cubicBezTo>
                  <a:cubicBezTo>
                    <a:pt x="15" y="163"/>
                    <a:pt x="1" y="312"/>
                    <a:pt x="75" y="431"/>
                  </a:cubicBezTo>
                  <a:cubicBezTo>
                    <a:pt x="126" y="511"/>
                    <a:pt x="209" y="547"/>
                    <a:pt x="293" y="547"/>
                  </a:cubicBezTo>
                  <a:cubicBezTo>
                    <a:pt x="430" y="547"/>
                    <a:pt x="568" y="449"/>
                    <a:pt x="568" y="282"/>
                  </a:cubicBezTo>
                  <a:cubicBezTo>
                    <a:pt x="578" y="116"/>
                    <a:pt x="445" y="0"/>
                    <a:pt x="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 name="Google Shape;1089;p49"/>
          <p:cNvGrpSpPr/>
          <p:nvPr/>
        </p:nvGrpSpPr>
        <p:grpSpPr>
          <a:xfrm>
            <a:off x="2493725" y="3741119"/>
            <a:ext cx="353130" cy="353481"/>
            <a:chOff x="2493725" y="3741119"/>
            <a:chExt cx="353130" cy="353481"/>
          </a:xfrm>
        </p:grpSpPr>
        <p:sp>
          <p:nvSpPr>
            <p:cNvPr id="1090" name="Google Shape;1090;p49"/>
            <p:cNvSpPr/>
            <p:nvPr/>
          </p:nvSpPr>
          <p:spPr>
            <a:xfrm>
              <a:off x="2641094" y="3894375"/>
              <a:ext cx="65506" cy="47244"/>
            </a:xfrm>
            <a:custGeom>
              <a:rect b="b" l="l" r="r" t="t"/>
              <a:pathLst>
                <a:path extrusionOk="0" h="1886" w="2615">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9"/>
            <p:cNvSpPr/>
            <p:nvPr/>
          </p:nvSpPr>
          <p:spPr>
            <a:xfrm>
              <a:off x="2493725" y="3741119"/>
              <a:ext cx="353130" cy="353481"/>
            </a:xfrm>
            <a:custGeom>
              <a:rect b="b" l="l" r="r" t="t"/>
              <a:pathLst>
                <a:path extrusionOk="0" h="14111" w="14097">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9"/>
            <p:cNvSpPr/>
            <p:nvPr/>
          </p:nvSpPr>
          <p:spPr>
            <a:xfrm>
              <a:off x="2811659" y="3841945"/>
              <a:ext cx="15381" cy="13828"/>
            </a:xfrm>
            <a:custGeom>
              <a:rect b="b" l="l" r="r" t="t"/>
              <a:pathLst>
                <a:path extrusionOk="0" h="552" w="614">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49"/>
          <p:cNvGrpSpPr/>
          <p:nvPr/>
        </p:nvGrpSpPr>
        <p:grpSpPr>
          <a:xfrm>
            <a:off x="3251562" y="3748584"/>
            <a:ext cx="353130" cy="338551"/>
            <a:chOff x="3251562" y="3748584"/>
            <a:chExt cx="353130" cy="338551"/>
          </a:xfrm>
        </p:grpSpPr>
        <p:sp>
          <p:nvSpPr>
            <p:cNvPr id="1094" name="Google Shape;1094;p49"/>
            <p:cNvSpPr/>
            <p:nvPr/>
          </p:nvSpPr>
          <p:spPr>
            <a:xfrm>
              <a:off x="3251562" y="3748584"/>
              <a:ext cx="288050" cy="338551"/>
            </a:xfrm>
            <a:custGeom>
              <a:rect b="b" l="l" r="r" t="t"/>
              <a:pathLst>
                <a:path extrusionOk="0" h="13515" w="11499">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 name="Google Shape;1095;p49"/>
            <p:cNvGrpSpPr/>
            <p:nvPr/>
          </p:nvGrpSpPr>
          <p:grpSpPr>
            <a:xfrm>
              <a:off x="3453540" y="3916694"/>
              <a:ext cx="151152" cy="170440"/>
              <a:chOff x="3453540" y="3916694"/>
              <a:chExt cx="151152" cy="170440"/>
            </a:xfrm>
          </p:grpSpPr>
          <p:sp>
            <p:nvSpPr>
              <p:cNvPr id="1096" name="Google Shape;1096;p49"/>
              <p:cNvSpPr/>
              <p:nvPr/>
            </p:nvSpPr>
            <p:spPr>
              <a:xfrm>
                <a:off x="3470124" y="3916694"/>
                <a:ext cx="14880" cy="13953"/>
              </a:xfrm>
              <a:custGeom>
                <a:rect b="b" l="l" r="r" t="t"/>
                <a:pathLst>
                  <a:path extrusionOk="0" h="557" w="594">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9"/>
              <p:cNvSpPr/>
              <p:nvPr/>
            </p:nvSpPr>
            <p:spPr>
              <a:xfrm>
                <a:off x="3453540" y="3916920"/>
                <a:ext cx="151152" cy="170215"/>
              </a:xfrm>
              <a:custGeom>
                <a:rect b="b" l="l" r="r" t="t"/>
                <a:pathLst>
                  <a:path extrusionOk="0" h="6795" w="6034">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8" name="Google Shape;1098;p49"/>
          <p:cNvGrpSpPr/>
          <p:nvPr/>
        </p:nvGrpSpPr>
        <p:grpSpPr>
          <a:xfrm>
            <a:off x="4020272" y="3731374"/>
            <a:ext cx="350875" cy="353506"/>
            <a:chOff x="4020272" y="3731374"/>
            <a:chExt cx="350875" cy="353506"/>
          </a:xfrm>
        </p:grpSpPr>
        <p:sp>
          <p:nvSpPr>
            <p:cNvPr id="1099" name="Google Shape;1099;p49"/>
            <p:cNvSpPr/>
            <p:nvPr/>
          </p:nvSpPr>
          <p:spPr>
            <a:xfrm>
              <a:off x="4020272" y="3849936"/>
              <a:ext cx="124574" cy="118236"/>
            </a:xfrm>
            <a:custGeom>
              <a:rect b="b" l="l" r="r" t="t"/>
              <a:pathLst>
                <a:path extrusionOk="0" h="4720" w="4973">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9"/>
            <p:cNvSpPr/>
            <p:nvPr/>
          </p:nvSpPr>
          <p:spPr>
            <a:xfrm>
              <a:off x="4111153" y="3731374"/>
              <a:ext cx="154884" cy="237725"/>
            </a:xfrm>
            <a:custGeom>
              <a:rect b="b" l="l" r="r" t="t"/>
              <a:pathLst>
                <a:path extrusionOk="0" h="9490" w="6183">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9"/>
            <p:cNvSpPr/>
            <p:nvPr/>
          </p:nvSpPr>
          <p:spPr>
            <a:xfrm>
              <a:off x="4158272" y="4051063"/>
              <a:ext cx="15381" cy="13778"/>
            </a:xfrm>
            <a:custGeom>
              <a:rect b="b" l="l" r="r" t="t"/>
              <a:pathLst>
                <a:path extrusionOk="0" h="550" w="614">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9"/>
            <p:cNvSpPr/>
            <p:nvPr/>
          </p:nvSpPr>
          <p:spPr>
            <a:xfrm>
              <a:off x="4132471" y="3990993"/>
              <a:ext cx="114854" cy="93887"/>
            </a:xfrm>
            <a:custGeom>
              <a:rect b="b" l="l" r="r" t="t"/>
              <a:pathLst>
                <a:path extrusionOk="0" h="3748" w="4585">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9"/>
            <p:cNvSpPr/>
            <p:nvPr/>
          </p:nvSpPr>
          <p:spPr>
            <a:xfrm>
              <a:off x="4158272" y="4011008"/>
              <a:ext cx="15431" cy="13702"/>
            </a:xfrm>
            <a:custGeom>
              <a:rect b="b" l="l" r="r" t="t"/>
              <a:pathLst>
                <a:path extrusionOk="0" h="547" w="616">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9"/>
            <p:cNvSpPr/>
            <p:nvPr/>
          </p:nvSpPr>
          <p:spPr>
            <a:xfrm>
              <a:off x="4231243" y="3850337"/>
              <a:ext cx="139904" cy="117835"/>
            </a:xfrm>
            <a:custGeom>
              <a:rect b="b" l="l" r="r" t="t"/>
              <a:pathLst>
                <a:path extrusionOk="0" h="4704" w="5585">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9"/>
            <p:cNvSpPr/>
            <p:nvPr/>
          </p:nvSpPr>
          <p:spPr>
            <a:xfrm>
              <a:off x="4293317" y="3850262"/>
              <a:ext cx="15756" cy="13702"/>
            </a:xfrm>
            <a:custGeom>
              <a:rect b="b" l="l" r="r" t="t"/>
              <a:pathLst>
                <a:path extrusionOk="0" h="547" w="629">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9"/>
            <p:cNvSpPr/>
            <p:nvPr/>
          </p:nvSpPr>
          <p:spPr>
            <a:xfrm>
              <a:off x="4270496" y="3986484"/>
              <a:ext cx="67359" cy="73447"/>
            </a:xfrm>
            <a:custGeom>
              <a:rect b="b" l="l" r="r" t="t"/>
              <a:pathLst>
                <a:path extrusionOk="0" h="2932" w="2689">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9"/>
            <p:cNvSpPr/>
            <p:nvPr/>
          </p:nvSpPr>
          <p:spPr>
            <a:xfrm>
              <a:off x="4043067" y="3986484"/>
              <a:ext cx="67359" cy="73447"/>
            </a:xfrm>
            <a:custGeom>
              <a:rect b="b" l="l" r="r" t="t"/>
              <a:pathLst>
                <a:path extrusionOk="0" h="2932" w="2689">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 name="Google Shape;1108;p49"/>
          <p:cNvGrpSpPr/>
          <p:nvPr/>
        </p:nvGrpSpPr>
        <p:grpSpPr>
          <a:xfrm>
            <a:off x="4790083" y="3741119"/>
            <a:ext cx="288050" cy="353481"/>
            <a:chOff x="4790083" y="3741119"/>
            <a:chExt cx="288050" cy="353481"/>
          </a:xfrm>
        </p:grpSpPr>
        <p:sp>
          <p:nvSpPr>
            <p:cNvPr id="1109" name="Google Shape;1109;p49"/>
            <p:cNvSpPr/>
            <p:nvPr/>
          </p:nvSpPr>
          <p:spPr>
            <a:xfrm>
              <a:off x="4790083" y="3741119"/>
              <a:ext cx="288050" cy="353481"/>
            </a:xfrm>
            <a:custGeom>
              <a:rect b="b" l="l" r="r" t="t"/>
              <a:pathLst>
                <a:path extrusionOk="0" h="14111" w="11499">
                  <a:moveTo>
                    <a:pt x="5406" y="552"/>
                  </a:moveTo>
                  <a:cubicBezTo>
                    <a:pt x="6511" y="552"/>
                    <a:pt x="7511" y="1165"/>
                    <a:pt x="8004" y="2165"/>
                  </a:cubicBezTo>
                  <a:cubicBezTo>
                    <a:pt x="8050" y="2258"/>
                    <a:pt x="8141" y="2314"/>
                    <a:pt x="8243" y="2314"/>
                  </a:cubicBezTo>
                  <a:cubicBezTo>
                    <a:pt x="8272" y="2314"/>
                    <a:pt x="8302" y="2310"/>
                    <a:pt x="8332" y="2300"/>
                  </a:cubicBezTo>
                  <a:cubicBezTo>
                    <a:pt x="8496" y="2254"/>
                    <a:pt x="8691" y="2240"/>
                    <a:pt x="8870" y="2240"/>
                  </a:cubicBezTo>
                  <a:cubicBezTo>
                    <a:pt x="9408" y="2240"/>
                    <a:pt x="9930" y="2463"/>
                    <a:pt x="10333" y="2852"/>
                  </a:cubicBezTo>
                  <a:cubicBezTo>
                    <a:pt x="10722" y="3255"/>
                    <a:pt x="10945" y="3763"/>
                    <a:pt x="10945" y="4315"/>
                  </a:cubicBezTo>
                  <a:cubicBezTo>
                    <a:pt x="10945" y="4838"/>
                    <a:pt x="10736" y="5346"/>
                    <a:pt x="10348" y="5749"/>
                  </a:cubicBezTo>
                  <a:cubicBezTo>
                    <a:pt x="9975" y="6137"/>
                    <a:pt x="9452" y="6376"/>
                    <a:pt x="8914" y="6391"/>
                  </a:cubicBezTo>
                  <a:lnTo>
                    <a:pt x="8213" y="6391"/>
                  </a:lnTo>
                  <a:cubicBezTo>
                    <a:pt x="8197" y="6272"/>
                    <a:pt x="8183" y="6152"/>
                    <a:pt x="8153" y="6047"/>
                  </a:cubicBezTo>
                  <a:cubicBezTo>
                    <a:pt x="8117" y="5918"/>
                    <a:pt x="7998" y="5835"/>
                    <a:pt x="7876" y="5835"/>
                  </a:cubicBezTo>
                  <a:cubicBezTo>
                    <a:pt x="7844" y="5835"/>
                    <a:pt x="7811" y="5841"/>
                    <a:pt x="7779" y="5854"/>
                  </a:cubicBezTo>
                  <a:cubicBezTo>
                    <a:pt x="7744" y="5870"/>
                    <a:pt x="7707" y="5877"/>
                    <a:pt x="7670" y="5877"/>
                  </a:cubicBezTo>
                  <a:cubicBezTo>
                    <a:pt x="7571" y="5877"/>
                    <a:pt x="7476" y="5822"/>
                    <a:pt x="7421" y="5734"/>
                  </a:cubicBezTo>
                  <a:cubicBezTo>
                    <a:pt x="7347" y="5599"/>
                    <a:pt x="7377" y="5436"/>
                    <a:pt x="7496" y="5346"/>
                  </a:cubicBezTo>
                  <a:cubicBezTo>
                    <a:pt x="7616" y="5256"/>
                    <a:pt x="7630" y="5047"/>
                    <a:pt x="7511" y="4942"/>
                  </a:cubicBezTo>
                  <a:cubicBezTo>
                    <a:pt x="7317" y="4749"/>
                    <a:pt x="7092" y="4584"/>
                    <a:pt x="6854" y="4464"/>
                  </a:cubicBezTo>
                  <a:cubicBezTo>
                    <a:pt x="6720" y="4405"/>
                    <a:pt x="6585" y="4360"/>
                    <a:pt x="6435" y="4315"/>
                  </a:cubicBezTo>
                  <a:cubicBezTo>
                    <a:pt x="6414" y="4309"/>
                    <a:pt x="6393" y="4306"/>
                    <a:pt x="6371" y="4306"/>
                  </a:cubicBezTo>
                  <a:cubicBezTo>
                    <a:pt x="6242" y="4306"/>
                    <a:pt x="6118" y="4414"/>
                    <a:pt x="6093" y="4554"/>
                  </a:cubicBezTo>
                  <a:cubicBezTo>
                    <a:pt x="6077" y="4689"/>
                    <a:pt x="5958" y="4808"/>
                    <a:pt x="5808" y="4808"/>
                  </a:cubicBezTo>
                  <a:cubicBezTo>
                    <a:pt x="5659" y="4808"/>
                    <a:pt x="5540" y="4689"/>
                    <a:pt x="5510" y="4554"/>
                  </a:cubicBezTo>
                  <a:cubicBezTo>
                    <a:pt x="5497" y="4414"/>
                    <a:pt x="5374" y="4306"/>
                    <a:pt x="5236" y="4306"/>
                  </a:cubicBezTo>
                  <a:cubicBezTo>
                    <a:pt x="5213" y="4306"/>
                    <a:pt x="5190" y="4309"/>
                    <a:pt x="5167" y="4315"/>
                  </a:cubicBezTo>
                  <a:cubicBezTo>
                    <a:pt x="5032" y="4360"/>
                    <a:pt x="4912" y="4405"/>
                    <a:pt x="4793" y="4464"/>
                  </a:cubicBezTo>
                  <a:cubicBezTo>
                    <a:pt x="4524" y="4570"/>
                    <a:pt x="4301" y="4733"/>
                    <a:pt x="4092" y="4942"/>
                  </a:cubicBezTo>
                  <a:cubicBezTo>
                    <a:pt x="3972" y="5047"/>
                    <a:pt x="3987" y="5256"/>
                    <a:pt x="4122" y="5346"/>
                  </a:cubicBezTo>
                  <a:cubicBezTo>
                    <a:pt x="4241" y="5436"/>
                    <a:pt x="4271" y="5599"/>
                    <a:pt x="4196" y="5734"/>
                  </a:cubicBezTo>
                  <a:cubicBezTo>
                    <a:pt x="4141" y="5822"/>
                    <a:pt x="4039" y="5877"/>
                    <a:pt x="3940" y="5877"/>
                  </a:cubicBezTo>
                  <a:cubicBezTo>
                    <a:pt x="3904" y="5877"/>
                    <a:pt x="3869" y="5870"/>
                    <a:pt x="3837" y="5854"/>
                  </a:cubicBezTo>
                  <a:cubicBezTo>
                    <a:pt x="3803" y="5841"/>
                    <a:pt x="3767" y="5835"/>
                    <a:pt x="3733" y="5835"/>
                  </a:cubicBezTo>
                  <a:cubicBezTo>
                    <a:pt x="3605" y="5835"/>
                    <a:pt x="3488" y="5918"/>
                    <a:pt x="3465" y="6047"/>
                  </a:cubicBezTo>
                  <a:cubicBezTo>
                    <a:pt x="3435" y="6152"/>
                    <a:pt x="3405" y="6272"/>
                    <a:pt x="3389" y="6391"/>
                  </a:cubicBezTo>
                  <a:lnTo>
                    <a:pt x="2075" y="6391"/>
                  </a:lnTo>
                  <a:cubicBezTo>
                    <a:pt x="1239" y="6391"/>
                    <a:pt x="552" y="5719"/>
                    <a:pt x="552" y="4883"/>
                  </a:cubicBezTo>
                  <a:cubicBezTo>
                    <a:pt x="552" y="4062"/>
                    <a:pt x="1225" y="3389"/>
                    <a:pt x="2045" y="3389"/>
                  </a:cubicBezTo>
                  <a:cubicBezTo>
                    <a:pt x="2105" y="3389"/>
                    <a:pt x="2150" y="3389"/>
                    <a:pt x="2195" y="3405"/>
                  </a:cubicBezTo>
                  <a:cubicBezTo>
                    <a:pt x="2203" y="3406"/>
                    <a:pt x="2211" y="3406"/>
                    <a:pt x="2219" y="3406"/>
                  </a:cubicBezTo>
                  <a:cubicBezTo>
                    <a:pt x="2358" y="3406"/>
                    <a:pt x="2481" y="3292"/>
                    <a:pt x="2509" y="3150"/>
                  </a:cubicBezTo>
                  <a:cubicBezTo>
                    <a:pt x="2658" y="1673"/>
                    <a:pt x="3912" y="552"/>
                    <a:pt x="5406" y="552"/>
                  </a:cubicBezTo>
                  <a:close/>
                  <a:moveTo>
                    <a:pt x="6541" y="4928"/>
                  </a:moveTo>
                  <a:cubicBezTo>
                    <a:pt x="6570" y="4942"/>
                    <a:pt x="6615" y="4958"/>
                    <a:pt x="6645" y="4988"/>
                  </a:cubicBezTo>
                  <a:cubicBezTo>
                    <a:pt x="6750" y="5032"/>
                    <a:pt x="6839" y="5092"/>
                    <a:pt x="6943" y="5167"/>
                  </a:cubicBezTo>
                  <a:cubicBezTo>
                    <a:pt x="6794" y="5420"/>
                    <a:pt x="6794" y="5749"/>
                    <a:pt x="6943" y="6003"/>
                  </a:cubicBezTo>
                  <a:cubicBezTo>
                    <a:pt x="7092" y="6272"/>
                    <a:pt x="7377" y="6435"/>
                    <a:pt x="7675" y="6435"/>
                  </a:cubicBezTo>
                  <a:cubicBezTo>
                    <a:pt x="7690" y="6585"/>
                    <a:pt x="7690" y="6734"/>
                    <a:pt x="7675" y="6899"/>
                  </a:cubicBezTo>
                  <a:cubicBezTo>
                    <a:pt x="7377" y="6899"/>
                    <a:pt x="7092" y="7048"/>
                    <a:pt x="6943" y="7317"/>
                  </a:cubicBezTo>
                  <a:cubicBezTo>
                    <a:pt x="6780" y="7586"/>
                    <a:pt x="6794" y="7899"/>
                    <a:pt x="6943" y="8153"/>
                  </a:cubicBezTo>
                  <a:cubicBezTo>
                    <a:pt x="6809" y="8257"/>
                    <a:pt x="6674" y="8332"/>
                    <a:pt x="6541" y="8392"/>
                  </a:cubicBezTo>
                  <a:cubicBezTo>
                    <a:pt x="6391" y="8138"/>
                    <a:pt x="6107" y="7974"/>
                    <a:pt x="5808" y="7974"/>
                  </a:cubicBezTo>
                  <a:cubicBezTo>
                    <a:pt x="5495" y="7974"/>
                    <a:pt x="5227" y="8138"/>
                    <a:pt x="5077" y="8392"/>
                  </a:cubicBezTo>
                  <a:cubicBezTo>
                    <a:pt x="4928" y="8332"/>
                    <a:pt x="4793" y="8257"/>
                    <a:pt x="4673" y="8153"/>
                  </a:cubicBezTo>
                  <a:cubicBezTo>
                    <a:pt x="4823" y="7899"/>
                    <a:pt x="4823" y="7570"/>
                    <a:pt x="4673" y="7317"/>
                  </a:cubicBezTo>
                  <a:cubicBezTo>
                    <a:pt x="4524" y="7063"/>
                    <a:pt x="4241" y="6899"/>
                    <a:pt x="3942" y="6899"/>
                  </a:cubicBezTo>
                  <a:cubicBezTo>
                    <a:pt x="3927" y="6734"/>
                    <a:pt x="3927" y="6585"/>
                    <a:pt x="3942" y="6435"/>
                  </a:cubicBezTo>
                  <a:cubicBezTo>
                    <a:pt x="4196" y="6435"/>
                    <a:pt x="4450" y="6316"/>
                    <a:pt x="4614" y="6107"/>
                  </a:cubicBezTo>
                  <a:cubicBezTo>
                    <a:pt x="4823" y="5838"/>
                    <a:pt x="4838" y="5450"/>
                    <a:pt x="4673" y="5167"/>
                  </a:cubicBezTo>
                  <a:cubicBezTo>
                    <a:pt x="4793" y="5077"/>
                    <a:pt x="4928" y="4988"/>
                    <a:pt x="5077" y="4928"/>
                  </a:cubicBezTo>
                  <a:cubicBezTo>
                    <a:pt x="5227" y="5181"/>
                    <a:pt x="5495" y="5360"/>
                    <a:pt x="5808" y="5360"/>
                  </a:cubicBezTo>
                  <a:cubicBezTo>
                    <a:pt x="6107" y="5360"/>
                    <a:pt x="6391" y="5181"/>
                    <a:pt x="6541" y="4928"/>
                  </a:cubicBezTo>
                  <a:close/>
                  <a:moveTo>
                    <a:pt x="9721" y="11632"/>
                  </a:moveTo>
                  <a:lnTo>
                    <a:pt x="9721" y="11960"/>
                  </a:lnTo>
                  <a:cubicBezTo>
                    <a:pt x="9721" y="12110"/>
                    <a:pt x="9601" y="12229"/>
                    <a:pt x="9452" y="12229"/>
                  </a:cubicBezTo>
                  <a:lnTo>
                    <a:pt x="2075" y="12229"/>
                  </a:lnTo>
                  <a:cubicBezTo>
                    <a:pt x="1926" y="12229"/>
                    <a:pt x="1806" y="12110"/>
                    <a:pt x="1806" y="11960"/>
                  </a:cubicBezTo>
                  <a:lnTo>
                    <a:pt x="1806" y="11632"/>
                  </a:lnTo>
                  <a:close/>
                  <a:moveTo>
                    <a:pt x="6226" y="12767"/>
                  </a:moveTo>
                  <a:cubicBezTo>
                    <a:pt x="6256" y="13051"/>
                    <a:pt x="6316" y="13304"/>
                    <a:pt x="6421" y="13559"/>
                  </a:cubicBezTo>
                  <a:lnTo>
                    <a:pt x="5077" y="13559"/>
                  </a:lnTo>
                  <a:cubicBezTo>
                    <a:pt x="5181" y="13304"/>
                    <a:pt x="5241" y="13051"/>
                    <a:pt x="5271" y="12767"/>
                  </a:cubicBezTo>
                  <a:close/>
                  <a:moveTo>
                    <a:pt x="5406" y="0"/>
                  </a:moveTo>
                  <a:cubicBezTo>
                    <a:pt x="4540" y="0"/>
                    <a:pt x="3718" y="313"/>
                    <a:pt x="3076" y="896"/>
                  </a:cubicBezTo>
                  <a:cubicBezTo>
                    <a:pt x="2509" y="1418"/>
                    <a:pt x="2135" y="2091"/>
                    <a:pt x="1986" y="2837"/>
                  </a:cubicBezTo>
                  <a:cubicBezTo>
                    <a:pt x="896" y="2867"/>
                    <a:pt x="0" y="3778"/>
                    <a:pt x="0" y="4883"/>
                  </a:cubicBezTo>
                  <a:cubicBezTo>
                    <a:pt x="0" y="5778"/>
                    <a:pt x="568" y="6525"/>
                    <a:pt x="1358" y="6809"/>
                  </a:cubicBezTo>
                  <a:cubicBezTo>
                    <a:pt x="1299" y="6929"/>
                    <a:pt x="1254" y="7063"/>
                    <a:pt x="1254" y="7198"/>
                  </a:cubicBezTo>
                  <a:lnTo>
                    <a:pt x="1254" y="11363"/>
                  </a:lnTo>
                  <a:lnTo>
                    <a:pt x="1254" y="11960"/>
                  </a:lnTo>
                  <a:cubicBezTo>
                    <a:pt x="1254" y="12408"/>
                    <a:pt x="1627" y="12767"/>
                    <a:pt x="2075" y="12767"/>
                  </a:cubicBezTo>
                  <a:lnTo>
                    <a:pt x="4719" y="12767"/>
                  </a:lnTo>
                  <a:cubicBezTo>
                    <a:pt x="4689" y="13006"/>
                    <a:pt x="4629" y="13230"/>
                    <a:pt x="4524" y="13439"/>
                  </a:cubicBezTo>
                  <a:lnTo>
                    <a:pt x="4464" y="13559"/>
                  </a:lnTo>
                  <a:lnTo>
                    <a:pt x="4225" y="13559"/>
                  </a:lnTo>
                  <a:cubicBezTo>
                    <a:pt x="4076" y="13559"/>
                    <a:pt x="3942" y="13678"/>
                    <a:pt x="3942" y="13842"/>
                  </a:cubicBezTo>
                  <a:cubicBezTo>
                    <a:pt x="3942" y="13991"/>
                    <a:pt x="4076" y="14111"/>
                    <a:pt x="4225" y="14111"/>
                  </a:cubicBezTo>
                  <a:lnTo>
                    <a:pt x="7272" y="14111"/>
                  </a:lnTo>
                  <a:cubicBezTo>
                    <a:pt x="7437" y="14111"/>
                    <a:pt x="7556" y="13991"/>
                    <a:pt x="7556" y="13842"/>
                  </a:cubicBezTo>
                  <a:cubicBezTo>
                    <a:pt x="7556" y="13678"/>
                    <a:pt x="7437" y="13559"/>
                    <a:pt x="7272" y="13559"/>
                  </a:cubicBezTo>
                  <a:lnTo>
                    <a:pt x="7033" y="13559"/>
                  </a:lnTo>
                  <a:lnTo>
                    <a:pt x="6973" y="13439"/>
                  </a:lnTo>
                  <a:cubicBezTo>
                    <a:pt x="6869" y="13230"/>
                    <a:pt x="6809" y="13006"/>
                    <a:pt x="6780" y="12767"/>
                  </a:cubicBezTo>
                  <a:lnTo>
                    <a:pt x="9452" y="12767"/>
                  </a:lnTo>
                  <a:cubicBezTo>
                    <a:pt x="9900" y="12767"/>
                    <a:pt x="10274" y="12408"/>
                    <a:pt x="10274" y="11960"/>
                  </a:cubicBezTo>
                  <a:lnTo>
                    <a:pt x="10274" y="11363"/>
                  </a:lnTo>
                  <a:lnTo>
                    <a:pt x="10274" y="10348"/>
                  </a:lnTo>
                  <a:cubicBezTo>
                    <a:pt x="10274" y="10184"/>
                    <a:pt x="10139" y="10065"/>
                    <a:pt x="9989" y="10065"/>
                  </a:cubicBezTo>
                  <a:cubicBezTo>
                    <a:pt x="9840" y="10065"/>
                    <a:pt x="9721" y="10184"/>
                    <a:pt x="9721" y="10348"/>
                  </a:cubicBezTo>
                  <a:lnTo>
                    <a:pt x="9721" y="11080"/>
                  </a:lnTo>
                  <a:lnTo>
                    <a:pt x="1806" y="11080"/>
                  </a:lnTo>
                  <a:lnTo>
                    <a:pt x="1806" y="7198"/>
                  </a:lnTo>
                  <a:cubicBezTo>
                    <a:pt x="1806" y="7063"/>
                    <a:pt x="1912" y="6943"/>
                    <a:pt x="2045" y="6943"/>
                  </a:cubicBezTo>
                  <a:lnTo>
                    <a:pt x="3389" y="6943"/>
                  </a:lnTo>
                  <a:cubicBezTo>
                    <a:pt x="3405" y="7048"/>
                    <a:pt x="3435" y="7168"/>
                    <a:pt x="3465" y="7287"/>
                  </a:cubicBezTo>
                  <a:cubicBezTo>
                    <a:pt x="3488" y="7405"/>
                    <a:pt x="3604" y="7485"/>
                    <a:pt x="3732" y="7485"/>
                  </a:cubicBezTo>
                  <a:cubicBezTo>
                    <a:pt x="3767" y="7485"/>
                    <a:pt x="3802" y="7479"/>
                    <a:pt x="3837" y="7466"/>
                  </a:cubicBezTo>
                  <a:cubicBezTo>
                    <a:pt x="3873" y="7450"/>
                    <a:pt x="3911" y="7443"/>
                    <a:pt x="3947" y="7443"/>
                  </a:cubicBezTo>
                  <a:cubicBezTo>
                    <a:pt x="4047" y="7443"/>
                    <a:pt x="4141" y="7498"/>
                    <a:pt x="4196" y="7586"/>
                  </a:cubicBezTo>
                  <a:cubicBezTo>
                    <a:pt x="4271" y="7720"/>
                    <a:pt x="4241" y="7885"/>
                    <a:pt x="4122" y="7974"/>
                  </a:cubicBezTo>
                  <a:cubicBezTo>
                    <a:pt x="3987" y="8064"/>
                    <a:pt x="3972" y="8273"/>
                    <a:pt x="4092" y="8377"/>
                  </a:cubicBezTo>
                  <a:cubicBezTo>
                    <a:pt x="4255" y="8542"/>
                    <a:pt x="4435" y="8675"/>
                    <a:pt x="4614" y="8780"/>
                  </a:cubicBezTo>
                  <a:cubicBezTo>
                    <a:pt x="4793" y="8870"/>
                    <a:pt x="4972" y="8960"/>
                    <a:pt x="5167" y="9004"/>
                  </a:cubicBezTo>
                  <a:cubicBezTo>
                    <a:pt x="5193" y="9011"/>
                    <a:pt x="5219" y="9014"/>
                    <a:pt x="5244" y="9014"/>
                  </a:cubicBezTo>
                  <a:cubicBezTo>
                    <a:pt x="5379" y="9014"/>
                    <a:pt x="5498" y="8918"/>
                    <a:pt x="5510" y="8780"/>
                  </a:cubicBezTo>
                  <a:cubicBezTo>
                    <a:pt x="5540" y="8631"/>
                    <a:pt x="5659" y="8526"/>
                    <a:pt x="5808" y="8526"/>
                  </a:cubicBezTo>
                  <a:cubicBezTo>
                    <a:pt x="5958" y="8526"/>
                    <a:pt x="6077" y="8631"/>
                    <a:pt x="6093" y="8780"/>
                  </a:cubicBezTo>
                  <a:cubicBezTo>
                    <a:pt x="6107" y="8810"/>
                    <a:pt x="6107" y="8825"/>
                    <a:pt x="6122" y="8855"/>
                  </a:cubicBezTo>
                  <a:cubicBezTo>
                    <a:pt x="6172" y="8953"/>
                    <a:pt x="6272" y="9011"/>
                    <a:pt x="6373" y="9011"/>
                  </a:cubicBezTo>
                  <a:cubicBezTo>
                    <a:pt x="6394" y="9011"/>
                    <a:pt x="6415" y="9009"/>
                    <a:pt x="6435" y="9004"/>
                  </a:cubicBezTo>
                  <a:cubicBezTo>
                    <a:pt x="6645" y="8944"/>
                    <a:pt x="6839" y="8870"/>
                    <a:pt x="7018" y="8765"/>
                  </a:cubicBezTo>
                  <a:cubicBezTo>
                    <a:pt x="7182" y="8675"/>
                    <a:pt x="7331" y="8556"/>
                    <a:pt x="7481" y="8422"/>
                  </a:cubicBezTo>
                  <a:cubicBezTo>
                    <a:pt x="7600" y="8303"/>
                    <a:pt x="7660" y="8094"/>
                    <a:pt x="7496" y="7974"/>
                  </a:cubicBezTo>
                  <a:cubicBezTo>
                    <a:pt x="7377" y="7885"/>
                    <a:pt x="7347" y="7720"/>
                    <a:pt x="7421" y="7586"/>
                  </a:cubicBezTo>
                  <a:cubicBezTo>
                    <a:pt x="7476" y="7498"/>
                    <a:pt x="7571" y="7443"/>
                    <a:pt x="7670" y="7443"/>
                  </a:cubicBezTo>
                  <a:cubicBezTo>
                    <a:pt x="7707" y="7443"/>
                    <a:pt x="7744" y="7450"/>
                    <a:pt x="7779" y="7466"/>
                  </a:cubicBezTo>
                  <a:cubicBezTo>
                    <a:pt x="7811" y="7479"/>
                    <a:pt x="7845" y="7485"/>
                    <a:pt x="7878" y="7485"/>
                  </a:cubicBezTo>
                  <a:cubicBezTo>
                    <a:pt x="7999" y="7485"/>
                    <a:pt x="8118" y="7405"/>
                    <a:pt x="8153" y="7287"/>
                  </a:cubicBezTo>
                  <a:cubicBezTo>
                    <a:pt x="8183" y="7168"/>
                    <a:pt x="8197" y="7048"/>
                    <a:pt x="8213" y="6929"/>
                  </a:cubicBezTo>
                  <a:lnTo>
                    <a:pt x="9452" y="6929"/>
                  </a:lnTo>
                  <a:cubicBezTo>
                    <a:pt x="9601" y="6929"/>
                    <a:pt x="9721" y="7048"/>
                    <a:pt x="9721" y="7198"/>
                  </a:cubicBezTo>
                  <a:lnTo>
                    <a:pt x="9721" y="7914"/>
                  </a:lnTo>
                  <a:cubicBezTo>
                    <a:pt x="9721" y="8064"/>
                    <a:pt x="9840" y="8183"/>
                    <a:pt x="9989" y="8183"/>
                  </a:cubicBezTo>
                  <a:cubicBezTo>
                    <a:pt x="10154" y="8183"/>
                    <a:pt x="10274" y="8064"/>
                    <a:pt x="10274" y="7914"/>
                  </a:cubicBezTo>
                  <a:lnTo>
                    <a:pt x="10274" y="7198"/>
                  </a:lnTo>
                  <a:cubicBezTo>
                    <a:pt x="10274" y="6989"/>
                    <a:pt x="10184" y="6794"/>
                    <a:pt x="10049" y="6645"/>
                  </a:cubicBezTo>
                  <a:cubicBezTo>
                    <a:pt x="10304" y="6511"/>
                    <a:pt x="10542" y="6346"/>
                    <a:pt x="10752" y="6122"/>
                  </a:cubicBezTo>
                  <a:cubicBezTo>
                    <a:pt x="11229" y="5629"/>
                    <a:pt x="11498" y="4988"/>
                    <a:pt x="11498" y="4315"/>
                  </a:cubicBezTo>
                  <a:cubicBezTo>
                    <a:pt x="11498" y="2882"/>
                    <a:pt x="10288" y="1687"/>
                    <a:pt x="8870" y="1687"/>
                  </a:cubicBezTo>
                  <a:cubicBezTo>
                    <a:pt x="8705" y="1687"/>
                    <a:pt x="8556" y="1703"/>
                    <a:pt x="8392" y="1732"/>
                  </a:cubicBezTo>
                  <a:cubicBezTo>
                    <a:pt x="8108" y="1239"/>
                    <a:pt x="7720" y="836"/>
                    <a:pt x="7242" y="538"/>
                  </a:cubicBezTo>
                  <a:cubicBezTo>
                    <a:pt x="6690" y="194"/>
                    <a:pt x="6063" y="0"/>
                    <a:pt x="5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9"/>
            <p:cNvSpPr/>
            <p:nvPr/>
          </p:nvSpPr>
          <p:spPr>
            <a:xfrm>
              <a:off x="4914256" y="3886609"/>
              <a:ext cx="42685" cy="42660"/>
            </a:xfrm>
            <a:custGeom>
              <a:rect b="b" l="l" r="r" t="t"/>
              <a:pathLst>
                <a:path extrusionOk="0" h="1703" w="1704">
                  <a:moveTo>
                    <a:pt x="851" y="553"/>
                  </a:moveTo>
                  <a:cubicBezTo>
                    <a:pt x="1016" y="553"/>
                    <a:pt x="1150" y="687"/>
                    <a:pt x="1150" y="852"/>
                  </a:cubicBezTo>
                  <a:cubicBezTo>
                    <a:pt x="1150" y="1016"/>
                    <a:pt x="1016" y="1151"/>
                    <a:pt x="851" y="1151"/>
                  </a:cubicBezTo>
                  <a:cubicBezTo>
                    <a:pt x="688" y="1151"/>
                    <a:pt x="553" y="1016"/>
                    <a:pt x="553" y="852"/>
                  </a:cubicBezTo>
                  <a:cubicBezTo>
                    <a:pt x="553" y="687"/>
                    <a:pt x="688" y="553"/>
                    <a:pt x="851" y="553"/>
                  </a:cubicBezTo>
                  <a:close/>
                  <a:moveTo>
                    <a:pt x="851" y="0"/>
                  </a:moveTo>
                  <a:cubicBezTo>
                    <a:pt x="373" y="0"/>
                    <a:pt x="1" y="389"/>
                    <a:pt x="1" y="852"/>
                  </a:cubicBezTo>
                  <a:cubicBezTo>
                    <a:pt x="1" y="1314"/>
                    <a:pt x="389" y="1703"/>
                    <a:pt x="851" y="1703"/>
                  </a:cubicBezTo>
                  <a:cubicBezTo>
                    <a:pt x="1315" y="1703"/>
                    <a:pt x="1703" y="1314"/>
                    <a:pt x="1703" y="852"/>
                  </a:cubicBezTo>
                  <a:cubicBezTo>
                    <a:pt x="1703" y="389"/>
                    <a:pt x="1315"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9"/>
            <p:cNvSpPr/>
            <p:nvPr/>
          </p:nvSpPr>
          <p:spPr>
            <a:xfrm>
              <a:off x="4849928" y="3808453"/>
              <a:ext cx="169463" cy="50877"/>
            </a:xfrm>
            <a:custGeom>
              <a:rect b="b" l="l" r="r" t="t"/>
              <a:pathLst>
                <a:path extrusionOk="0" h="2031" w="6765">
                  <a:moveTo>
                    <a:pt x="3360" y="0"/>
                  </a:moveTo>
                  <a:cubicBezTo>
                    <a:pt x="2075" y="0"/>
                    <a:pt x="896" y="582"/>
                    <a:pt x="90" y="1583"/>
                  </a:cubicBezTo>
                  <a:cubicBezTo>
                    <a:pt x="0" y="1702"/>
                    <a:pt x="15" y="1866"/>
                    <a:pt x="134" y="1971"/>
                  </a:cubicBezTo>
                  <a:cubicBezTo>
                    <a:pt x="183" y="2007"/>
                    <a:pt x="241" y="2024"/>
                    <a:pt x="299" y="2024"/>
                  </a:cubicBezTo>
                  <a:cubicBezTo>
                    <a:pt x="384" y="2024"/>
                    <a:pt x="469" y="1988"/>
                    <a:pt x="522" y="1926"/>
                  </a:cubicBezTo>
                  <a:cubicBezTo>
                    <a:pt x="1209" y="1060"/>
                    <a:pt x="2255" y="552"/>
                    <a:pt x="3360" y="552"/>
                  </a:cubicBezTo>
                  <a:cubicBezTo>
                    <a:pt x="4271" y="552"/>
                    <a:pt x="5122" y="880"/>
                    <a:pt x="5779" y="1478"/>
                  </a:cubicBezTo>
                  <a:lnTo>
                    <a:pt x="5629" y="1478"/>
                  </a:lnTo>
                  <a:cubicBezTo>
                    <a:pt x="5480" y="1478"/>
                    <a:pt x="5346" y="1597"/>
                    <a:pt x="5346" y="1747"/>
                  </a:cubicBezTo>
                  <a:cubicBezTo>
                    <a:pt x="5346" y="1896"/>
                    <a:pt x="5480" y="2031"/>
                    <a:pt x="5629" y="2031"/>
                  </a:cubicBezTo>
                  <a:lnTo>
                    <a:pt x="6495" y="2031"/>
                  </a:lnTo>
                  <a:cubicBezTo>
                    <a:pt x="6645" y="2031"/>
                    <a:pt x="6764" y="1896"/>
                    <a:pt x="6764" y="1747"/>
                  </a:cubicBezTo>
                  <a:lnTo>
                    <a:pt x="6764" y="880"/>
                  </a:lnTo>
                  <a:cubicBezTo>
                    <a:pt x="6764" y="731"/>
                    <a:pt x="6645" y="612"/>
                    <a:pt x="6495" y="612"/>
                  </a:cubicBezTo>
                  <a:cubicBezTo>
                    <a:pt x="6346" y="612"/>
                    <a:pt x="6212" y="731"/>
                    <a:pt x="6212" y="880"/>
                  </a:cubicBezTo>
                  <a:lnTo>
                    <a:pt x="6212" y="1135"/>
                  </a:lnTo>
                  <a:cubicBezTo>
                    <a:pt x="5450" y="403"/>
                    <a:pt x="4435" y="0"/>
                    <a:pt x="3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9"/>
            <p:cNvSpPr/>
            <p:nvPr/>
          </p:nvSpPr>
          <p:spPr>
            <a:xfrm>
              <a:off x="4850679" y="3955422"/>
              <a:ext cx="167585" cy="50551"/>
            </a:xfrm>
            <a:custGeom>
              <a:rect b="b" l="l" r="r" t="t"/>
              <a:pathLst>
                <a:path extrusionOk="0" h="2018" w="6690">
                  <a:moveTo>
                    <a:pt x="283" y="1"/>
                  </a:moveTo>
                  <a:cubicBezTo>
                    <a:pt x="134" y="1"/>
                    <a:pt x="0" y="120"/>
                    <a:pt x="0" y="270"/>
                  </a:cubicBezTo>
                  <a:lnTo>
                    <a:pt x="0" y="1136"/>
                  </a:lnTo>
                  <a:cubicBezTo>
                    <a:pt x="0" y="1301"/>
                    <a:pt x="120" y="1420"/>
                    <a:pt x="283" y="1420"/>
                  </a:cubicBezTo>
                  <a:cubicBezTo>
                    <a:pt x="433" y="1420"/>
                    <a:pt x="552" y="1301"/>
                    <a:pt x="552" y="1136"/>
                  </a:cubicBezTo>
                  <a:lnTo>
                    <a:pt x="552" y="957"/>
                  </a:lnTo>
                  <a:cubicBezTo>
                    <a:pt x="1314" y="1643"/>
                    <a:pt x="2300" y="2017"/>
                    <a:pt x="3330" y="2017"/>
                  </a:cubicBezTo>
                  <a:cubicBezTo>
                    <a:pt x="4614" y="2017"/>
                    <a:pt x="5794" y="1450"/>
                    <a:pt x="6600" y="449"/>
                  </a:cubicBezTo>
                  <a:cubicBezTo>
                    <a:pt x="6690" y="329"/>
                    <a:pt x="6674" y="150"/>
                    <a:pt x="6555" y="61"/>
                  </a:cubicBezTo>
                  <a:cubicBezTo>
                    <a:pt x="6504" y="22"/>
                    <a:pt x="6445" y="3"/>
                    <a:pt x="6386" y="3"/>
                  </a:cubicBezTo>
                  <a:cubicBezTo>
                    <a:pt x="6306" y="3"/>
                    <a:pt x="6227" y="38"/>
                    <a:pt x="6167" y="106"/>
                  </a:cubicBezTo>
                  <a:cubicBezTo>
                    <a:pt x="5480" y="972"/>
                    <a:pt x="4435" y="1464"/>
                    <a:pt x="3330" y="1464"/>
                  </a:cubicBezTo>
                  <a:cubicBezTo>
                    <a:pt x="2434" y="1464"/>
                    <a:pt x="1583" y="1136"/>
                    <a:pt x="911" y="554"/>
                  </a:cubicBezTo>
                  <a:lnTo>
                    <a:pt x="1149" y="554"/>
                  </a:lnTo>
                  <a:cubicBezTo>
                    <a:pt x="1299" y="554"/>
                    <a:pt x="1418" y="435"/>
                    <a:pt x="1418" y="270"/>
                  </a:cubicBezTo>
                  <a:cubicBezTo>
                    <a:pt x="1418" y="120"/>
                    <a:pt x="1299"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9"/>
            <p:cNvSpPr/>
            <p:nvPr/>
          </p:nvSpPr>
          <p:spPr>
            <a:xfrm>
              <a:off x="5033219" y="3962811"/>
              <a:ext cx="14980" cy="13778"/>
            </a:xfrm>
            <a:custGeom>
              <a:rect b="b" l="l" r="r" t="t"/>
              <a:pathLst>
                <a:path extrusionOk="0" h="550" w="598">
                  <a:moveTo>
                    <a:pt x="298" y="1"/>
                  </a:moveTo>
                  <a:cubicBezTo>
                    <a:pt x="194" y="1"/>
                    <a:pt x="89" y="57"/>
                    <a:pt x="44" y="169"/>
                  </a:cubicBezTo>
                  <a:cubicBezTo>
                    <a:pt x="0" y="273"/>
                    <a:pt x="30" y="408"/>
                    <a:pt x="120" y="482"/>
                  </a:cubicBezTo>
                  <a:cubicBezTo>
                    <a:pt x="172" y="526"/>
                    <a:pt x="234" y="549"/>
                    <a:pt x="297" y="549"/>
                  </a:cubicBezTo>
                  <a:cubicBezTo>
                    <a:pt x="343" y="549"/>
                    <a:pt x="389" y="537"/>
                    <a:pt x="433" y="512"/>
                  </a:cubicBezTo>
                  <a:cubicBezTo>
                    <a:pt x="552" y="438"/>
                    <a:pt x="598" y="289"/>
                    <a:pt x="552" y="169"/>
                  </a:cubicBezTo>
                  <a:cubicBezTo>
                    <a:pt x="507" y="57"/>
                    <a:pt x="403" y="1"/>
                    <a:pt x="2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 name="Google Shape;1114;p49"/>
          <p:cNvGrpSpPr/>
          <p:nvPr/>
        </p:nvGrpSpPr>
        <p:grpSpPr>
          <a:xfrm>
            <a:off x="5515356" y="3741119"/>
            <a:ext cx="353531" cy="353481"/>
            <a:chOff x="5515356" y="3741119"/>
            <a:chExt cx="353531" cy="353481"/>
          </a:xfrm>
        </p:grpSpPr>
        <p:sp>
          <p:nvSpPr>
            <p:cNvPr id="1115" name="Google Shape;1115;p49"/>
            <p:cNvSpPr/>
            <p:nvPr/>
          </p:nvSpPr>
          <p:spPr>
            <a:xfrm>
              <a:off x="5515356" y="3741119"/>
              <a:ext cx="353531" cy="277930"/>
            </a:xfrm>
            <a:custGeom>
              <a:rect b="b" l="l" r="r" t="t"/>
              <a:pathLst>
                <a:path extrusionOk="0" h="11095" w="14113">
                  <a:moveTo>
                    <a:pt x="6870" y="552"/>
                  </a:moveTo>
                  <a:cubicBezTo>
                    <a:pt x="7393" y="552"/>
                    <a:pt x="7871" y="851"/>
                    <a:pt x="8094" y="1314"/>
                  </a:cubicBezTo>
                  <a:cubicBezTo>
                    <a:pt x="8143" y="1413"/>
                    <a:pt x="8245" y="1471"/>
                    <a:pt x="8354" y="1471"/>
                  </a:cubicBezTo>
                  <a:cubicBezTo>
                    <a:pt x="8377" y="1471"/>
                    <a:pt x="8400" y="1469"/>
                    <a:pt x="8423" y="1464"/>
                  </a:cubicBezTo>
                  <a:cubicBezTo>
                    <a:pt x="8498" y="1434"/>
                    <a:pt x="8587" y="1418"/>
                    <a:pt x="8661" y="1418"/>
                  </a:cubicBezTo>
                  <a:cubicBezTo>
                    <a:pt x="9169" y="1418"/>
                    <a:pt x="9603" y="1866"/>
                    <a:pt x="9603" y="2360"/>
                  </a:cubicBezTo>
                  <a:cubicBezTo>
                    <a:pt x="9603" y="2882"/>
                    <a:pt x="9185" y="3300"/>
                    <a:pt x="8661" y="3300"/>
                  </a:cubicBezTo>
                  <a:lnTo>
                    <a:pt x="5137" y="3300"/>
                  </a:lnTo>
                  <a:cubicBezTo>
                    <a:pt x="4779" y="3300"/>
                    <a:pt x="4496" y="3017"/>
                    <a:pt x="4496" y="2658"/>
                  </a:cubicBezTo>
                  <a:cubicBezTo>
                    <a:pt x="4496" y="2314"/>
                    <a:pt x="4779" y="2016"/>
                    <a:pt x="5137" y="2016"/>
                  </a:cubicBezTo>
                  <a:cubicBezTo>
                    <a:pt x="5153" y="2016"/>
                    <a:pt x="5183" y="2031"/>
                    <a:pt x="5197" y="2031"/>
                  </a:cubicBezTo>
                  <a:cubicBezTo>
                    <a:pt x="5205" y="2032"/>
                    <a:pt x="5213" y="2032"/>
                    <a:pt x="5221" y="2032"/>
                  </a:cubicBezTo>
                  <a:cubicBezTo>
                    <a:pt x="5361" y="2032"/>
                    <a:pt x="5482" y="1918"/>
                    <a:pt x="5496" y="1777"/>
                  </a:cubicBezTo>
                  <a:cubicBezTo>
                    <a:pt x="5571" y="1075"/>
                    <a:pt x="6168" y="552"/>
                    <a:pt x="6870" y="552"/>
                  </a:cubicBezTo>
                  <a:close/>
                  <a:moveTo>
                    <a:pt x="7049" y="5002"/>
                  </a:moveTo>
                  <a:cubicBezTo>
                    <a:pt x="7303" y="5002"/>
                    <a:pt x="7497" y="5197"/>
                    <a:pt x="7497" y="5450"/>
                  </a:cubicBezTo>
                  <a:cubicBezTo>
                    <a:pt x="7497" y="5689"/>
                    <a:pt x="7303" y="5898"/>
                    <a:pt x="7049" y="5898"/>
                  </a:cubicBezTo>
                  <a:cubicBezTo>
                    <a:pt x="6810" y="5898"/>
                    <a:pt x="6601" y="5689"/>
                    <a:pt x="6601" y="5450"/>
                  </a:cubicBezTo>
                  <a:cubicBezTo>
                    <a:pt x="6601" y="5197"/>
                    <a:pt x="6810" y="5002"/>
                    <a:pt x="7049" y="5002"/>
                  </a:cubicBezTo>
                  <a:close/>
                  <a:moveTo>
                    <a:pt x="4287" y="6883"/>
                  </a:moveTo>
                  <a:cubicBezTo>
                    <a:pt x="4376" y="6883"/>
                    <a:pt x="4450" y="6959"/>
                    <a:pt x="4450" y="7048"/>
                  </a:cubicBezTo>
                  <a:lnTo>
                    <a:pt x="4450" y="9199"/>
                  </a:lnTo>
                  <a:cubicBezTo>
                    <a:pt x="4450" y="9288"/>
                    <a:pt x="4376" y="9362"/>
                    <a:pt x="4287" y="9362"/>
                  </a:cubicBezTo>
                  <a:lnTo>
                    <a:pt x="717" y="9362"/>
                  </a:lnTo>
                  <a:cubicBezTo>
                    <a:pt x="628" y="9362"/>
                    <a:pt x="554" y="9288"/>
                    <a:pt x="554" y="9199"/>
                  </a:cubicBezTo>
                  <a:lnTo>
                    <a:pt x="554" y="7048"/>
                  </a:lnTo>
                  <a:cubicBezTo>
                    <a:pt x="554" y="6959"/>
                    <a:pt x="628" y="6883"/>
                    <a:pt x="717" y="6883"/>
                  </a:cubicBezTo>
                  <a:close/>
                  <a:moveTo>
                    <a:pt x="12932" y="6883"/>
                  </a:moveTo>
                  <a:cubicBezTo>
                    <a:pt x="13037" y="6883"/>
                    <a:pt x="13111" y="6973"/>
                    <a:pt x="13111" y="7063"/>
                  </a:cubicBezTo>
                  <a:lnTo>
                    <a:pt x="13111" y="9273"/>
                  </a:lnTo>
                  <a:cubicBezTo>
                    <a:pt x="13111" y="9378"/>
                    <a:pt x="13037" y="9452"/>
                    <a:pt x="12932" y="9452"/>
                  </a:cubicBezTo>
                  <a:lnTo>
                    <a:pt x="9647" y="9452"/>
                  </a:lnTo>
                  <a:cubicBezTo>
                    <a:pt x="9557" y="9452"/>
                    <a:pt x="9483" y="9378"/>
                    <a:pt x="9483" y="9273"/>
                  </a:cubicBezTo>
                  <a:lnTo>
                    <a:pt x="9483" y="7063"/>
                  </a:lnTo>
                  <a:cubicBezTo>
                    <a:pt x="9483" y="6973"/>
                    <a:pt x="9557" y="6883"/>
                    <a:pt x="9647" y="6883"/>
                  </a:cubicBezTo>
                  <a:close/>
                  <a:moveTo>
                    <a:pt x="2838" y="9915"/>
                  </a:moveTo>
                  <a:cubicBezTo>
                    <a:pt x="2853" y="10124"/>
                    <a:pt x="2898" y="10333"/>
                    <a:pt x="2973" y="10542"/>
                  </a:cubicBezTo>
                  <a:lnTo>
                    <a:pt x="2121" y="10542"/>
                  </a:lnTo>
                  <a:cubicBezTo>
                    <a:pt x="2196" y="10333"/>
                    <a:pt x="2240" y="10124"/>
                    <a:pt x="2240" y="9915"/>
                  </a:cubicBezTo>
                  <a:close/>
                  <a:moveTo>
                    <a:pt x="6870" y="0"/>
                  </a:moveTo>
                  <a:cubicBezTo>
                    <a:pt x="5974" y="0"/>
                    <a:pt x="5197" y="627"/>
                    <a:pt x="4988" y="1478"/>
                  </a:cubicBezTo>
                  <a:cubicBezTo>
                    <a:pt x="4406" y="1553"/>
                    <a:pt x="3943" y="2061"/>
                    <a:pt x="3943" y="2658"/>
                  </a:cubicBezTo>
                  <a:cubicBezTo>
                    <a:pt x="3943" y="3330"/>
                    <a:pt x="4480" y="3853"/>
                    <a:pt x="5137" y="3853"/>
                  </a:cubicBezTo>
                  <a:lnTo>
                    <a:pt x="6780" y="3853"/>
                  </a:lnTo>
                  <a:lnTo>
                    <a:pt x="6780" y="4494"/>
                  </a:lnTo>
                  <a:cubicBezTo>
                    <a:pt x="6451" y="4584"/>
                    <a:pt x="6183" y="4838"/>
                    <a:pt x="6093" y="5167"/>
                  </a:cubicBezTo>
                  <a:lnTo>
                    <a:pt x="3017" y="5167"/>
                  </a:lnTo>
                  <a:cubicBezTo>
                    <a:pt x="2569" y="5167"/>
                    <a:pt x="2211" y="5525"/>
                    <a:pt x="2211" y="5973"/>
                  </a:cubicBezTo>
                  <a:lnTo>
                    <a:pt x="2211" y="6332"/>
                  </a:lnTo>
                  <a:lnTo>
                    <a:pt x="717" y="6332"/>
                  </a:lnTo>
                  <a:cubicBezTo>
                    <a:pt x="315" y="6332"/>
                    <a:pt x="1" y="6660"/>
                    <a:pt x="1" y="7048"/>
                  </a:cubicBezTo>
                  <a:lnTo>
                    <a:pt x="1" y="9199"/>
                  </a:lnTo>
                  <a:cubicBezTo>
                    <a:pt x="1" y="9587"/>
                    <a:pt x="315" y="9915"/>
                    <a:pt x="717" y="9915"/>
                  </a:cubicBezTo>
                  <a:lnTo>
                    <a:pt x="1689" y="9915"/>
                  </a:lnTo>
                  <a:cubicBezTo>
                    <a:pt x="1673" y="10109"/>
                    <a:pt x="1629" y="10304"/>
                    <a:pt x="1539" y="10467"/>
                  </a:cubicBezTo>
                  <a:lnTo>
                    <a:pt x="1509" y="10542"/>
                  </a:lnTo>
                  <a:lnTo>
                    <a:pt x="1360" y="10542"/>
                  </a:lnTo>
                  <a:cubicBezTo>
                    <a:pt x="1211" y="10542"/>
                    <a:pt x="1091" y="10662"/>
                    <a:pt x="1091" y="10811"/>
                  </a:cubicBezTo>
                  <a:cubicBezTo>
                    <a:pt x="1091" y="10961"/>
                    <a:pt x="1211" y="11094"/>
                    <a:pt x="1360" y="11094"/>
                  </a:cubicBezTo>
                  <a:lnTo>
                    <a:pt x="3704" y="11094"/>
                  </a:lnTo>
                  <a:cubicBezTo>
                    <a:pt x="3869" y="11094"/>
                    <a:pt x="3988" y="10961"/>
                    <a:pt x="3988" y="10811"/>
                  </a:cubicBezTo>
                  <a:cubicBezTo>
                    <a:pt x="3988" y="10662"/>
                    <a:pt x="3869" y="10542"/>
                    <a:pt x="3704" y="10542"/>
                  </a:cubicBezTo>
                  <a:lnTo>
                    <a:pt x="3570" y="10542"/>
                  </a:lnTo>
                  <a:lnTo>
                    <a:pt x="3540" y="10467"/>
                  </a:lnTo>
                  <a:cubicBezTo>
                    <a:pt x="3451" y="10304"/>
                    <a:pt x="3405" y="10109"/>
                    <a:pt x="3391" y="9915"/>
                  </a:cubicBezTo>
                  <a:lnTo>
                    <a:pt x="4287" y="9915"/>
                  </a:lnTo>
                  <a:cubicBezTo>
                    <a:pt x="4675" y="9915"/>
                    <a:pt x="5004" y="9587"/>
                    <a:pt x="5004" y="9199"/>
                  </a:cubicBezTo>
                  <a:lnTo>
                    <a:pt x="5004" y="7048"/>
                  </a:lnTo>
                  <a:cubicBezTo>
                    <a:pt x="5004" y="6660"/>
                    <a:pt x="4675" y="6332"/>
                    <a:pt x="4287" y="6332"/>
                  </a:cubicBezTo>
                  <a:lnTo>
                    <a:pt x="2764" y="6332"/>
                  </a:lnTo>
                  <a:lnTo>
                    <a:pt x="2764" y="5973"/>
                  </a:lnTo>
                  <a:cubicBezTo>
                    <a:pt x="2764" y="5838"/>
                    <a:pt x="2868" y="5719"/>
                    <a:pt x="3017" y="5719"/>
                  </a:cubicBezTo>
                  <a:lnTo>
                    <a:pt x="6093" y="5719"/>
                  </a:lnTo>
                  <a:cubicBezTo>
                    <a:pt x="6213" y="6137"/>
                    <a:pt x="6601" y="6451"/>
                    <a:pt x="7049" y="6451"/>
                  </a:cubicBezTo>
                  <a:cubicBezTo>
                    <a:pt x="7512" y="6451"/>
                    <a:pt x="7885" y="6137"/>
                    <a:pt x="8004" y="5719"/>
                  </a:cubicBezTo>
                  <a:lnTo>
                    <a:pt x="10768" y="5719"/>
                  </a:lnTo>
                  <a:cubicBezTo>
                    <a:pt x="10901" y="5719"/>
                    <a:pt x="11021" y="5838"/>
                    <a:pt x="11021" y="5973"/>
                  </a:cubicBezTo>
                  <a:lnTo>
                    <a:pt x="11021" y="6346"/>
                  </a:lnTo>
                  <a:lnTo>
                    <a:pt x="9647" y="6346"/>
                  </a:lnTo>
                  <a:cubicBezTo>
                    <a:pt x="9244" y="6346"/>
                    <a:pt x="8930" y="6660"/>
                    <a:pt x="8930" y="7063"/>
                  </a:cubicBezTo>
                  <a:lnTo>
                    <a:pt x="8930" y="9273"/>
                  </a:lnTo>
                  <a:cubicBezTo>
                    <a:pt x="8930" y="9332"/>
                    <a:pt x="8930" y="9392"/>
                    <a:pt x="8946" y="9452"/>
                  </a:cubicBezTo>
                  <a:lnTo>
                    <a:pt x="8751" y="9452"/>
                  </a:lnTo>
                  <a:cubicBezTo>
                    <a:pt x="8602" y="9452"/>
                    <a:pt x="8482" y="9571"/>
                    <a:pt x="8482" y="9721"/>
                  </a:cubicBezTo>
                  <a:lnTo>
                    <a:pt x="8482" y="10198"/>
                  </a:lnTo>
                  <a:cubicBezTo>
                    <a:pt x="8482" y="10692"/>
                    <a:pt x="8871" y="11080"/>
                    <a:pt x="9364" y="11080"/>
                  </a:cubicBezTo>
                  <a:lnTo>
                    <a:pt x="10065" y="11080"/>
                  </a:lnTo>
                  <a:cubicBezTo>
                    <a:pt x="10214" y="11080"/>
                    <a:pt x="10349" y="10961"/>
                    <a:pt x="10349" y="10811"/>
                  </a:cubicBezTo>
                  <a:cubicBezTo>
                    <a:pt x="10349" y="10662"/>
                    <a:pt x="10214" y="10527"/>
                    <a:pt x="10065" y="10527"/>
                  </a:cubicBezTo>
                  <a:lnTo>
                    <a:pt x="9364" y="10527"/>
                  </a:lnTo>
                  <a:cubicBezTo>
                    <a:pt x="9185" y="10527"/>
                    <a:pt x="9035" y="10378"/>
                    <a:pt x="9035" y="10198"/>
                  </a:cubicBezTo>
                  <a:lnTo>
                    <a:pt x="9035" y="10005"/>
                  </a:lnTo>
                  <a:lnTo>
                    <a:pt x="13559" y="10005"/>
                  </a:lnTo>
                  <a:lnTo>
                    <a:pt x="13559" y="10198"/>
                  </a:lnTo>
                  <a:cubicBezTo>
                    <a:pt x="13559" y="10378"/>
                    <a:pt x="13410" y="10527"/>
                    <a:pt x="13216" y="10527"/>
                  </a:cubicBezTo>
                  <a:lnTo>
                    <a:pt x="12484" y="10527"/>
                  </a:lnTo>
                  <a:cubicBezTo>
                    <a:pt x="12335" y="10527"/>
                    <a:pt x="12215" y="10662"/>
                    <a:pt x="12215" y="10811"/>
                  </a:cubicBezTo>
                  <a:cubicBezTo>
                    <a:pt x="12215" y="10961"/>
                    <a:pt x="12335" y="11080"/>
                    <a:pt x="12484" y="11080"/>
                  </a:cubicBezTo>
                  <a:lnTo>
                    <a:pt x="13216" y="11080"/>
                  </a:lnTo>
                  <a:cubicBezTo>
                    <a:pt x="13709" y="11080"/>
                    <a:pt x="14112" y="10692"/>
                    <a:pt x="14112" y="10198"/>
                  </a:cubicBezTo>
                  <a:lnTo>
                    <a:pt x="14112" y="9721"/>
                  </a:lnTo>
                  <a:cubicBezTo>
                    <a:pt x="14112" y="9571"/>
                    <a:pt x="13977" y="9452"/>
                    <a:pt x="13828" y="9452"/>
                  </a:cubicBezTo>
                  <a:lnTo>
                    <a:pt x="13635" y="9452"/>
                  </a:lnTo>
                  <a:cubicBezTo>
                    <a:pt x="13649" y="9392"/>
                    <a:pt x="13664" y="9332"/>
                    <a:pt x="13664" y="9273"/>
                  </a:cubicBezTo>
                  <a:lnTo>
                    <a:pt x="13664" y="7063"/>
                  </a:lnTo>
                  <a:cubicBezTo>
                    <a:pt x="13664" y="6660"/>
                    <a:pt x="13336" y="6346"/>
                    <a:pt x="12932" y="6346"/>
                  </a:cubicBezTo>
                  <a:lnTo>
                    <a:pt x="11574" y="6346"/>
                  </a:lnTo>
                  <a:lnTo>
                    <a:pt x="11574" y="5973"/>
                  </a:lnTo>
                  <a:cubicBezTo>
                    <a:pt x="11574" y="5525"/>
                    <a:pt x="11215" y="5167"/>
                    <a:pt x="10768" y="5167"/>
                  </a:cubicBezTo>
                  <a:lnTo>
                    <a:pt x="8004" y="5167"/>
                  </a:lnTo>
                  <a:cubicBezTo>
                    <a:pt x="7915" y="4838"/>
                    <a:pt x="7662" y="4584"/>
                    <a:pt x="7333" y="4494"/>
                  </a:cubicBezTo>
                  <a:lnTo>
                    <a:pt x="7333" y="3853"/>
                  </a:lnTo>
                  <a:lnTo>
                    <a:pt x="8661" y="3853"/>
                  </a:lnTo>
                  <a:cubicBezTo>
                    <a:pt x="9483" y="3853"/>
                    <a:pt x="10155" y="3180"/>
                    <a:pt x="10155" y="2360"/>
                  </a:cubicBezTo>
                  <a:cubicBezTo>
                    <a:pt x="10155" y="1553"/>
                    <a:pt x="9483" y="866"/>
                    <a:pt x="8661" y="866"/>
                  </a:cubicBezTo>
                  <a:cubicBezTo>
                    <a:pt x="8602" y="866"/>
                    <a:pt x="8542" y="881"/>
                    <a:pt x="8482" y="881"/>
                  </a:cubicBezTo>
                  <a:cubicBezTo>
                    <a:pt x="8139" y="329"/>
                    <a:pt x="7527" y="0"/>
                    <a:pt x="6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9"/>
            <p:cNvSpPr/>
            <p:nvPr/>
          </p:nvSpPr>
          <p:spPr>
            <a:xfrm>
              <a:off x="5556137" y="4032776"/>
              <a:ext cx="249147" cy="61823"/>
            </a:xfrm>
            <a:custGeom>
              <a:rect b="b" l="l" r="r" t="t"/>
              <a:pathLst>
                <a:path extrusionOk="0" h="2468" w="9946">
                  <a:moveTo>
                    <a:pt x="911" y="1"/>
                  </a:moveTo>
                  <a:cubicBezTo>
                    <a:pt x="840" y="1"/>
                    <a:pt x="770" y="27"/>
                    <a:pt x="718" y="79"/>
                  </a:cubicBezTo>
                  <a:lnTo>
                    <a:pt x="105" y="691"/>
                  </a:lnTo>
                  <a:cubicBezTo>
                    <a:pt x="1" y="811"/>
                    <a:pt x="1" y="974"/>
                    <a:pt x="105" y="1094"/>
                  </a:cubicBezTo>
                  <a:cubicBezTo>
                    <a:pt x="157" y="1146"/>
                    <a:pt x="228" y="1173"/>
                    <a:pt x="299" y="1173"/>
                  </a:cubicBezTo>
                  <a:cubicBezTo>
                    <a:pt x="370" y="1173"/>
                    <a:pt x="441" y="1146"/>
                    <a:pt x="493" y="1094"/>
                  </a:cubicBezTo>
                  <a:lnTo>
                    <a:pt x="642" y="945"/>
                  </a:lnTo>
                  <a:lnTo>
                    <a:pt x="642" y="1677"/>
                  </a:lnTo>
                  <a:cubicBezTo>
                    <a:pt x="642" y="2109"/>
                    <a:pt x="986" y="2468"/>
                    <a:pt x="1434" y="2468"/>
                  </a:cubicBezTo>
                  <a:lnTo>
                    <a:pt x="9154" y="2468"/>
                  </a:lnTo>
                  <a:cubicBezTo>
                    <a:pt x="9587" y="2468"/>
                    <a:pt x="9946" y="2109"/>
                    <a:pt x="9946" y="1677"/>
                  </a:cubicBezTo>
                  <a:lnTo>
                    <a:pt x="9946" y="303"/>
                  </a:lnTo>
                  <a:cubicBezTo>
                    <a:pt x="9946" y="154"/>
                    <a:pt x="9811" y="34"/>
                    <a:pt x="9662" y="34"/>
                  </a:cubicBezTo>
                  <a:cubicBezTo>
                    <a:pt x="9512" y="34"/>
                    <a:pt x="9393" y="154"/>
                    <a:pt x="9393" y="303"/>
                  </a:cubicBezTo>
                  <a:lnTo>
                    <a:pt x="9393" y="1677"/>
                  </a:lnTo>
                  <a:cubicBezTo>
                    <a:pt x="9393" y="1811"/>
                    <a:pt x="9289" y="1916"/>
                    <a:pt x="9154" y="1916"/>
                  </a:cubicBezTo>
                  <a:lnTo>
                    <a:pt x="1434" y="1916"/>
                  </a:lnTo>
                  <a:cubicBezTo>
                    <a:pt x="1299" y="1916"/>
                    <a:pt x="1195" y="1811"/>
                    <a:pt x="1195" y="1677"/>
                  </a:cubicBezTo>
                  <a:lnTo>
                    <a:pt x="1195" y="945"/>
                  </a:lnTo>
                  <a:lnTo>
                    <a:pt x="1329" y="1094"/>
                  </a:lnTo>
                  <a:cubicBezTo>
                    <a:pt x="1382" y="1146"/>
                    <a:pt x="1453" y="1173"/>
                    <a:pt x="1524" y="1173"/>
                  </a:cubicBezTo>
                  <a:cubicBezTo>
                    <a:pt x="1595" y="1173"/>
                    <a:pt x="1666" y="1146"/>
                    <a:pt x="1717" y="1094"/>
                  </a:cubicBezTo>
                  <a:cubicBezTo>
                    <a:pt x="1823" y="974"/>
                    <a:pt x="1823" y="811"/>
                    <a:pt x="1717" y="691"/>
                  </a:cubicBezTo>
                  <a:lnTo>
                    <a:pt x="1106" y="79"/>
                  </a:lnTo>
                  <a:cubicBezTo>
                    <a:pt x="1053" y="27"/>
                    <a:pt x="982" y="1"/>
                    <a:pt x="9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9"/>
            <p:cNvSpPr/>
            <p:nvPr/>
          </p:nvSpPr>
          <p:spPr>
            <a:xfrm>
              <a:off x="5655260" y="3923733"/>
              <a:ext cx="68837" cy="44539"/>
            </a:xfrm>
            <a:custGeom>
              <a:rect b="b" l="l" r="r" t="t"/>
              <a:pathLst>
                <a:path extrusionOk="0" h="1778" w="2748">
                  <a:moveTo>
                    <a:pt x="1837" y="0"/>
                  </a:moveTo>
                  <a:cubicBezTo>
                    <a:pt x="1762" y="0"/>
                    <a:pt x="1684" y="31"/>
                    <a:pt x="1629" y="87"/>
                  </a:cubicBezTo>
                  <a:cubicBezTo>
                    <a:pt x="1523" y="191"/>
                    <a:pt x="1523" y="370"/>
                    <a:pt x="1629" y="475"/>
                  </a:cubicBezTo>
                  <a:lnTo>
                    <a:pt x="1762" y="609"/>
                  </a:lnTo>
                  <a:lnTo>
                    <a:pt x="285" y="609"/>
                  </a:lnTo>
                  <a:cubicBezTo>
                    <a:pt x="120" y="609"/>
                    <a:pt x="0" y="728"/>
                    <a:pt x="0" y="878"/>
                  </a:cubicBezTo>
                  <a:cubicBezTo>
                    <a:pt x="0" y="1027"/>
                    <a:pt x="120" y="1146"/>
                    <a:pt x="285" y="1146"/>
                  </a:cubicBezTo>
                  <a:lnTo>
                    <a:pt x="1808" y="1146"/>
                  </a:lnTo>
                  <a:lnTo>
                    <a:pt x="1643" y="1311"/>
                  </a:lnTo>
                  <a:cubicBezTo>
                    <a:pt x="1539" y="1415"/>
                    <a:pt x="1553" y="1594"/>
                    <a:pt x="1658" y="1700"/>
                  </a:cubicBezTo>
                  <a:cubicBezTo>
                    <a:pt x="1710" y="1751"/>
                    <a:pt x="1781" y="1777"/>
                    <a:pt x="1852" y="1777"/>
                  </a:cubicBezTo>
                  <a:cubicBezTo>
                    <a:pt x="1923" y="1777"/>
                    <a:pt x="1994" y="1751"/>
                    <a:pt x="2047" y="1700"/>
                  </a:cubicBezTo>
                  <a:lnTo>
                    <a:pt x="2644" y="1072"/>
                  </a:lnTo>
                  <a:cubicBezTo>
                    <a:pt x="2748" y="967"/>
                    <a:pt x="2748" y="788"/>
                    <a:pt x="2644" y="684"/>
                  </a:cubicBezTo>
                  <a:lnTo>
                    <a:pt x="2017" y="71"/>
                  </a:lnTo>
                  <a:cubicBezTo>
                    <a:pt x="1968" y="23"/>
                    <a:pt x="1903" y="0"/>
                    <a:pt x="1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9"/>
            <p:cNvSpPr/>
            <p:nvPr/>
          </p:nvSpPr>
          <p:spPr>
            <a:xfrm>
              <a:off x="5790580" y="4004795"/>
              <a:ext cx="15456" cy="13928"/>
            </a:xfrm>
            <a:custGeom>
              <a:rect b="b" l="l" r="r" t="t"/>
              <a:pathLst>
                <a:path extrusionOk="0" h="556" w="617">
                  <a:moveTo>
                    <a:pt x="288" y="1"/>
                  </a:moveTo>
                  <a:cubicBezTo>
                    <a:pt x="169" y="16"/>
                    <a:pt x="64" y="106"/>
                    <a:pt x="34" y="226"/>
                  </a:cubicBezTo>
                  <a:cubicBezTo>
                    <a:pt x="0" y="408"/>
                    <a:pt x="148" y="555"/>
                    <a:pt x="313" y="555"/>
                  </a:cubicBezTo>
                  <a:cubicBezTo>
                    <a:pt x="365" y="555"/>
                    <a:pt x="418" y="541"/>
                    <a:pt x="467" y="509"/>
                  </a:cubicBezTo>
                  <a:cubicBezTo>
                    <a:pt x="571" y="435"/>
                    <a:pt x="617" y="300"/>
                    <a:pt x="557" y="180"/>
                  </a:cubicBezTo>
                  <a:cubicBezTo>
                    <a:pt x="512" y="61"/>
                    <a:pt x="408" y="1"/>
                    <a:pt x="2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49"/>
          <p:cNvGrpSpPr/>
          <p:nvPr/>
        </p:nvGrpSpPr>
        <p:grpSpPr>
          <a:xfrm>
            <a:off x="7068080" y="3741119"/>
            <a:ext cx="279433" cy="353481"/>
            <a:chOff x="7068080" y="3741119"/>
            <a:chExt cx="279433" cy="353481"/>
          </a:xfrm>
        </p:grpSpPr>
        <p:sp>
          <p:nvSpPr>
            <p:cNvPr id="1120" name="Google Shape;1120;p49"/>
            <p:cNvSpPr/>
            <p:nvPr/>
          </p:nvSpPr>
          <p:spPr>
            <a:xfrm>
              <a:off x="7068080" y="3741119"/>
              <a:ext cx="279433" cy="353481"/>
            </a:xfrm>
            <a:custGeom>
              <a:rect b="b" l="l" r="r" t="t"/>
              <a:pathLst>
                <a:path extrusionOk="0" h="14111" w="11155">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9"/>
            <p:cNvSpPr/>
            <p:nvPr/>
          </p:nvSpPr>
          <p:spPr>
            <a:xfrm>
              <a:off x="7200119" y="3946303"/>
              <a:ext cx="15431" cy="13702"/>
            </a:xfrm>
            <a:custGeom>
              <a:rect b="b" l="l" r="r" t="t"/>
              <a:pathLst>
                <a:path extrusionOk="0" h="547" w="616">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9"/>
            <p:cNvSpPr/>
            <p:nvPr/>
          </p:nvSpPr>
          <p:spPr>
            <a:xfrm>
              <a:off x="7199768" y="4022631"/>
              <a:ext cx="15731" cy="13778"/>
            </a:xfrm>
            <a:custGeom>
              <a:rect b="b" l="l" r="r" t="t"/>
              <a:pathLst>
                <a:path extrusionOk="0" h="550" w="628">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49"/>
          <p:cNvGrpSpPr/>
          <p:nvPr/>
        </p:nvGrpSpPr>
        <p:grpSpPr>
          <a:xfrm>
            <a:off x="6273194" y="3783003"/>
            <a:ext cx="353531" cy="270089"/>
            <a:chOff x="6273194" y="3783003"/>
            <a:chExt cx="353531" cy="270089"/>
          </a:xfrm>
        </p:grpSpPr>
        <p:sp>
          <p:nvSpPr>
            <p:cNvPr id="1124" name="Google Shape;1124;p49"/>
            <p:cNvSpPr/>
            <p:nvPr/>
          </p:nvSpPr>
          <p:spPr>
            <a:xfrm>
              <a:off x="6550748" y="4019074"/>
              <a:ext cx="15731" cy="13778"/>
            </a:xfrm>
            <a:custGeom>
              <a:rect b="b" l="l" r="r" t="t"/>
              <a:pathLst>
                <a:path extrusionOk="0" h="550" w="628">
                  <a:moveTo>
                    <a:pt x="320" y="1"/>
                  </a:moveTo>
                  <a:cubicBezTo>
                    <a:pt x="294" y="1"/>
                    <a:pt x="267" y="5"/>
                    <a:pt x="240" y="14"/>
                  </a:cubicBezTo>
                  <a:cubicBezTo>
                    <a:pt x="76" y="58"/>
                    <a:pt x="1" y="223"/>
                    <a:pt x="60" y="372"/>
                  </a:cubicBezTo>
                  <a:cubicBezTo>
                    <a:pt x="97" y="480"/>
                    <a:pt x="200" y="549"/>
                    <a:pt x="308" y="549"/>
                  </a:cubicBezTo>
                  <a:cubicBezTo>
                    <a:pt x="335" y="549"/>
                    <a:pt x="362" y="545"/>
                    <a:pt x="389" y="536"/>
                  </a:cubicBezTo>
                  <a:cubicBezTo>
                    <a:pt x="554" y="492"/>
                    <a:pt x="628" y="313"/>
                    <a:pt x="568" y="163"/>
                  </a:cubicBezTo>
                  <a:cubicBezTo>
                    <a:pt x="520" y="68"/>
                    <a:pt x="425" y="1"/>
                    <a:pt x="3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9"/>
            <p:cNvSpPr/>
            <p:nvPr/>
          </p:nvSpPr>
          <p:spPr>
            <a:xfrm>
              <a:off x="6273194" y="3958428"/>
              <a:ext cx="101427" cy="94664"/>
            </a:xfrm>
            <a:custGeom>
              <a:rect b="b" l="l" r="r" t="t"/>
              <a:pathLst>
                <a:path extrusionOk="0" h="3779" w="4049">
                  <a:moveTo>
                    <a:pt x="3152" y="553"/>
                  </a:moveTo>
                  <a:lnTo>
                    <a:pt x="3495" y="837"/>
                  </a:lnTo>
                  <a:lnTo>
                    <a:pt x="3495" y="1330"/>
                  </a:lnTo>
                  <a:lnTo>
                    <a:pt x="3152" y="1613"/>
                  </a:lnTo>
                  <a:lnTo>
                    <a:pt x="853" y="1613"/>
                  </a:lnTo>
                  <a:lnTo>
                    <a:pt x="554" y="1344"/>
                  </a:lnTo>
                  <a:lnTo>
                    <a:pt x="554" y="822"/>
                  </a:lnTo>
                  <a:lnTo>
                    <a:pt x="853" y="553"/>
                  </a:lnTo>
                  <a:close/>
                  <a:moveTo>
                    <a:pt x="3152" y="2166"/>
                  </a:moveTo>
                  <a:lnTo>
                    <a:pt x="3495" y="2449"/>
                  </a:lnTo>
                  <a:lnTo>
                    <a:pt x="3495" y="2943"/>
                  </a:lnTo>
                  <a:lnTo>
                    <a:pt x="3152" y="3226"/>
                  </a:lnTo>
                  <a:lnTo>
                    <a:pt x="853" y="3226"/>
                  </a:lnTo>
                  <a:lnTo>
                    <a:pt x="554" y="2943"/>
                  </a:lnTo>
                  <a:lnTo>
                    <a:pt x="554" y="2435"/>
                  </a:lnTo>
                  <a:lnTo>
                    <a:pt x="853" y="2166"/>
                  </a:lnTo>
                  <a:close/>
                  <a:moveTo>
                    <a:pt x="733" y="0"/>
                  </a:moveTo>
                  <a:cubicBezTo>
                    <a:pt x="673" y="0"/>
                    <a:pt x="598" y="30"/>
                    <a:pt x="554" y="76"/>
                  </a:cubicBezTo>
                  <a:lnTo>
                    <a:pt x="90" y="508"/>
                  </a:lnTo>
                  <a:cubicBezTo>
                    <a:pt x="31" y="553"/>
                    <a:pt x="1" y="627"/>
                    <a:pt x="1" y="703"/>
                  </a:cubicBezTo>
                  <a:lnTo>
                    <a:pt x="1" y="1464"/>
                  </a:lnTo>
                  <a:cubicBezTo>
                    <a:pt x="1" y="1539"/>
                    <a:pt x="31" y="1613"/>
                    <a:pt x="90" y="1658"/>
                  </a:cubicBezTo>
                  <a:lnTo>
                    <a:pt x="329" y="1882"/>
                  </a:lnTo>
                  <a:lnTo>
                    <a:pt x="90" y="2106"/>
                  </a:lnTo>
                  <a:cubicBezTo>
                    <a:pt x="31" y="2166"/>
                    <a:pt x="1" y="2240"/>
                    <a:pt x="1" y="2315"/>
                  </a:cubicBezTo>
                  <a:lnTo>
                    <a:pt x="1" y="3076"/>
                  </a:lnTo>
                  <a:cubicBezTo>
                    <a:pt x="1" y="3152"/>
                    <a:pt x="31" y="3226"/>
                    <a:pt x="90" y="3271"/>
                  </a:cubicBezTo>
                  <a:lnTo>
                    <a:pt x="554" y="3704"/>
                  </a:lnTo>
                  <a:cubicBezTo>
                    <a:pt x="598" y="3749"/>
                    <a:pt x="673" y="3779"/>
                    <a:pt x="733" y="3779"/>
                  </a:cubicBezTo>
                  <a:lnTo>
                    <a:pt x="3256" y="3779"/>
                  </a:lnTo>
                  <a:cubicBezTo>
                    <a:pt x="3316" y="3779"/>
                    <a:pt x="3376" y="3749"/>
                    <a:pt x="3421" y="3704"/>
                  </a:cubicBezTo>
                  <a:lnTo>
                    <a:pt x="3943" y="3285"/>
                  </a:lnTo>
                  <a:cubicBezTo>
                    <a:pt x="4018" y="3226"/>
                    <a:pt x="4048" y="3152"/>
                    <a:pt x="4048" y="3076"/>
                  </a:cubicBezTo>
                  <a:lnTo>
                    <a:pt x="4048" y="2315"/>
                  </a:lnTo>
                  <a:cubicBezTo>
                    <a:pt x="4048" y="2226"/>
                    <a:pt x="4018" y="2151"/>
                    <a:pt x="3943" y="2106"/>
                  </a:cubicBezTo>
                  <a:lnTo>
                    <a:pt x="3690" y="1882"/>
                  </a:lnTo>
                  <a:lnTo>
                    <a:pt x="3943" y="1673"/>
                  </a:lnTo>
                  <a:cubicBezTo>
                    <a:pt x="4018" y="1629"/>
                    <a:pt x="4048" y="1539"/>
                    <a:pt x="4048" y="1464"/>
                  </a:cubicBezTo>
                  <a:lnTo>
                    <a:pt x="4048" y="703"/>
                  </a:lnTo>
                  <a:cubicBezTo>
                    <a:pt x="4048" y="627"/>
                    <a:pt x="4018" y="538"/>
                    <a:pt x="3943" y="494"/>
                  </a:cubicBezTo>
                  <a:lnTo>
                    <a:pt x="3421" y="60"/>
                  </a:lnTo>
                  <a:cubicBezTo>
                    <a:pt x="3376" y="30"/>
                    <a:pt x="3316" y="0"/>
                    <a:pt x="3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9"/>
            <p:cNvSpPr/>
            <p:nvPr/>
          </p:nvSpPr>
          <p:spPr>
            <a:xfrm>
              <a:off x="6524946" y="3958428"/>
              <a:ext cx="101778" cy="94664"/>
            </a:xfrm>
            <a:custGeom>
              <a:rect b="b" l="l" r="r" t="t"/>
              <a:pathLst>
                <a:path extrusionOk="0" h="3779" w="4063">
                  <a:moveTo>
                    <a:pt x="3167" y="553"/>
                  </a:moveTo>
                  <a:lnTo>
                    <a:pt x="3509" y="837"/>
                  </a:lnTo>
                  <a:lnTo>
                    <a:pt x="3509" y="1330"/>
                  </a:lnTo>
                  <a:lnTo>
                    <a:pt x="3167" y="1613"/>
                  </a:lnTo>
                  <a:lnTo>
                    <a:pt x="851" y="1613"/>
                  </a:lnTo>
                  <a:lnTo>
                    <a:pt x="553" y="1344"/>
                  </a:lnTo>
                  <a:lnTo>
                    <a:pt x="553" y="822"/>
                  </a:lnTo>
                  <a:lnTo>
                    <a:pt x="851" y="553"/>
                  </a:lnTo>
                  <a:close/>
                  <a:moveTo>
                    <a:pt x="3167" y="2166"/>
                  </a:moveTo>
                  <a:lnTo>
                    <a:pt x="3509" y="2449"/>
                  </a:lnTo>
                  <a:lnTo>
                    <a:pt x="3509" y="2943"/>
                  </a:lnTo>
                  <a:lnTo>
                    <a:pt x="3167" y="3226"/>
                  </a:lnTo>
                  <a:lnTo>
                    <a:pt x="851" y="3226"/>
                  </a:lnTo>
                  <a:lnTo>
                    <a:pt x="553" y="2943"/>
                  </a:lnTo>
                  <a:lnTo>
                    <a:pt x="553" y="2435"/>
                  </a:lnTo>
                  <a:lnTo>
                    <a:pt x="851" y="2166"/>
                  </a:lnTo>
                  <a:close/>
                  <a:moveTo>
                    <a:pt x="748" y="0"/>
                  </a:moveTo>
                  <a:cubicBezTo>
                    <a:pt x="672" y="0"/>
                    <a:pt x="613" y="30"/>
                    <a:pt x="553" y="76"/>
                  </a:cubicBezTo>
                  <a:lnTo>
                    <a:pt x="91" y="508"/>
                  </a:lnTo>
                  <a:cubicBezTo>
                    <a:pt x="31" y="553"/>
                    <a:pt x="1" y="627"/>
                    <a:pt x="1" y="703"/>
                  </a:cubicBezTo>
                  <a:lnTo>
                    <a:pt x="1" y="1464"/>
                  </a:lnTo>
                  <a:cubicBezTo>
                    <a:pt x="1" y="1539"/>
                    <a:pt x="31" y="1613"/>
                    <a:pt x="91" y="1658"/>
                  </a:cubicBezTo>
                  <a:lnTo>
                    <a:pt x="344" y="1882"/>
                  </a:lnTo>
                  <a:lnTo>
                    <a:pt x="91" y="2106"/>
                  </a:lnTo>
                  <a:cubicBezTo>
                    <a:pt x="31" y="2166"/>
                    <a:pt x="1" y="2240"/>
                    <a:pt x="1" y="2315"/>
                  </a:cubicBezTo>
                  <a:lnTo>
                    <a:pt x="1" y="3076"/>
                  </a:lnTo>
                  <a:cubicBezTo>
                    <a:pt x="1" y="3152"/>
                    <a:pt x="31" y="3226"/>
                    <a:pt x="91" y="3271"/>
                  </a:cubicBezTo>
                  <a:lnTo>
                    <a:pt x="553" y="3704"/>
                  </a:lnTo>
                  <a:cubicBezTo>
                    <a:pt x="613" y="3749"/>
                    <a:pt x="672" y="3779"/>
                    <a:pt x="748" y="3779"/>
                  </a:cubicBezTo>
                  <a:lnTo>
                    <a:pt x="3256" y="3779"/>
                  </a:lnTo>
                  <a:cubicBezTo>
                    <a:pt x="3330" y="3779"/>
                    <a:pt x="3390" y="3749"/>
                    <a:pt x="3435" y="3704"/>
                  </a:cubicBezTo>
                  <a:lnTo>
                    <a:pt x="3957" y="3285"/>
                  </a:lnTo>
                  <a:cubicBezTo>
                    <a:pt x="4017" y="3226"/>
                    <a:pt x="4063" y="3152"/>
                    <a:pt x="4063" y="3076"/>
                  </a:cubicBezTo>
                  <a:lnTo>
                    <a:pt x="4063" y="2315"/>
                  </a:lnTo>
                  <a:cubicBezTo>
                    <a:pt x="4063" y="2226"/>
                    <a:pt x="4017" y="2151"/>
                    <a:pt x="3957" y="2106"/>
                  </a:cubicBezTo>
                  <a:lnTo>
                    <a:pt x="3689" y="1882"/>
                  </a:lnTo>
                  <a:lnTo>
                    <a:pt x="3957" y="1673"/>
                  </a:lnTo>
                  <a:cubicBezTo>
                    <a:pt x="4017" y="1629"/>
                    <a:pt x="4063" y="1539"/>
                    <a:pt x="4063" y="1464"/>
                  </a:cubicBezTo>
                  <a:lnTo>
                    <a:pt x="4063" y="703"/>
                  </a:lnTo>
                  <a:cubicBezTo>
                    <a:pt x="4063" y="627"/>
                    <a:pt x="4017" y="538"/>
                    <a:pt x="3957" y="494"/>
                  </a:cubicBezTo>
                  <a:lnTo>
                    <a:pt x="3435" y="60"/>
                  </a:lnTo>
                  <a:cubicBezTo>
                    <a:pt x="3390" y="30"/>
                    <a:pt x="3330" y="0"/>
                    <a:pt x="3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9"/>
            <p:cNvSpPr/>
            <p:nvPr/>
          </p:nvSpPr>
          <p:spPr>
            <a:xfrm>
              <a:off x="6550748" y="3978618"/>
              <a:ext cx="15731" cy="13928"/>
            </a:xfrm>
            <a:custGeom>
              <a:rect b="b" l="l" r="r" t="t"/>
              <a:pathLst>
                <a:path extrusionOk="0" h="556" w="628">
                  <a:moveTo>
                    <a:pt x="319" y="0"/>
                  </a:moveTo>
                  <a:cubicBezTo>
                    <a:pt x="234" y="0"/>
                    <a:pt x="149" y="37"/>
                    <a:pt x="90" y="106"/>
                  </a:cubicBezTo>
                  <a:cubicBezTo>
                    <a:pt x="1" y="240"/>
                    <a:pt x="31" y="419"/>
                    <a:pt x="166" y="508"/>
                  </a:cubicBezTo>
                  <a:cubicBezTo>
                    <a:pt x="208" y="540"/>
                    <a:pt x="260" y="555"/>
                    <a:pt x="312" y="555"/>
                  </a:cubicBezTo>
                  <a:cubicBezTo>
                    <a:pt x="408" y="555"/>
                    <a:pt x="505" y="506"/>
                    <a:pt x="554" y="419"/>
                  </a:cubicBezTo>
                  <a:cubicBezTo>
                    <a:pt x="628" y="285"/>
                    <a:pt x="584" y="120"/>
                    <a:pt x="449" y="31"/>
                  </a:cubicBezTo>
                  <a:cubicBezTo>
                    <a:pt x="408" y="10"/>
                    <a:pt x="363"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9"/>
            <p:cNvSpPr/>
            <p:nvPr/>
          </p:nvSpPr>
          <p:spPr>
            <a:xfrm>
              <a:off x="6298644" y="4019074"/>
              <a:ext cx="16107" cy="13778"/>
            </a:xfrm>
            <a:custGeom>
              <a:rect b="b" l="l" r="r" t="t"/>
              <a:pathLst>
                <a:path extrusionOk="0" h="550" w="643">
                  <a:moveTo>
                    <a:pt x="321" y="1"/>
                  </a:moveTo>
                  <a:cubicBezTo>
                    <a:pt x="294" y="1"/>
                    <a:pt x="266" y="5"/>
                    <a:pt x="239" y="14"/>
                  </a:cubicBezTo>
                  <a:cubicBezTo>
                    <a:pt x="90" y="58"/>
                    <a:pt x="0" y="223"/>
                    <a:pt x="60" y="372"/>
                  </a:cubicBezTo>
                  <a:cubicBezTo>
                    <a:pt x="108" y="480"/>
                    <a:pt x="213" y="549"/>
                    <a:pt x="323" y="549"/>
                  </a:cubicBezTo>
                  <a:cubicBezTo>
                    <a:pt x="350" y="549"/>
                    <a:pt x="377" y="545"/>
                    <a:pt x="404" y="536"/>
                  </a:cubicBezTo>
                  <a:cubicBezTo>
                    <a:pt x="553" y="492"/>
                    <a:pt x="643" y="313"/>
                    <a:pt x="583" y="163"/>
                  </a:cubicBezTo>
                  <a:cubicBezTo>
                    <a:pt x="535" y="68"/>
                    <a:pt x="430" y="1"/>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9"/>
            <p:cNvSpPr/>
            <p:nvPr/>
          </p:nvSpPr>
          <p:spPr>
            <a:xfrm>
              <a:off x="6298644" y="3978643"/>
              <a:ext cx="15731" cy="13853"/>
            </a:xfrm>
            <a:custGeom>
              <a:rect b="b" l="l" r="r" t="t"/>
              <a:pathLst>
                <a:path extrusionOk="0" h="553" w="628">
                  <a:moveTo>
                    <a:pt x="328" y="0"/>
                  </a:moveTo>
                  <a:cubicBezTo>
                    <a:pt x="299" y="0"/>
                    <a:pt x="269" y="5"/>
                    <a:pt x="239" y="15"/>
                  </a:cubicBezTo>
                  <a:cubicBezTo>
                    <a:pt x="90" y="59"/>
                    <a:pt x="0" y="239"/>
                    <a:pt x="60" y="388"/>
                  </a:cubicBezTo>
                  <a:cubicBezTo>
                    <a:pt x="103" y="486"/>
                    <a:pt x="210" y="552"/>
                    <a:pt x="317" y="552"/>
                  </a:cubicBezTo>
                  <a:cubicBezTo>
                    <a:pt x="357" y="552"/>
                    <a:pt x="397" y="543"/>
                    <a:pt x="434" y="523"/>
                  </a:cubicBezTo>
                  <a:cubicBezTo>
                    <a:pt x="568" y="463"/>
                    <a:pt x="627" y="298"/>
                    <a:pt x="568" y="165"/>
                  </a:cubicBezTo>
                  <a:cubicBezTo>
                    <a:pt x="521" y="60"/>
                    <a:pt x="430" y="0"/>
                    <a:pt x="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9"/>
            <p:cNvSpPr/>
            <p:nvPr/>
          </p:nvSpPr>
          <p:spPr>
            <a:xfrm>
              <a:off x="6387672" y="3943849"/>
              <a:ext cx="125350" cy="83892"/>
            </a:xfrm>
            <a:custGeom>
              <a:rect b="b" l="l" r="r" t="t"/>
              <a:pathLst>
                <a:path extrusionOk="0" h="3349" w="5004">
                  <a:moveTo>
                    <a:pt x="2509" y="1"/>
                  </a:moveTo>
                  <a:cubicBezTo>
                    <a:pt x="2435" y="1"/>
                    <a:pt x="2359" y="30"/>
                    <a:pt x="2300" y="90"/>
                  </a:cubicBezTo>
                  <a:lnTo>
                    <a:pt x="1688" y="702"/>
                  </a:lnTo>
                  <a:cubicBezTo>
                    <a:pt x="1583" y="807"/>
                    <a:pt x="1583" y="971"/>
                    <a:pt x="1688" y="1090"/>
                  </a:cubicBezTo>
                  <a:cubicBezTo>
                    <a:pt x="1748" y="1143"/>
                    <a:pt x="1819" y="1169"/>
                    <a:pt x="1888" y="1169"/>
                  </a:cubicBezTo>
                  <a:cubicBezTo>
                    <a:pt x="1957" y="1169"/>
                    <a:pt x="2024" y="1143"/>
                    <a:pt x="2076" y="1090"/>
                  </a:cubicBezTo>
                  <a:lnTo>
                    <a:pt x="2226" y="941"/>
                  </a:lnTo>
                  <a:lnTo>
                    <a:pt x="2226" y="2195"/>
                  </a:lnTo>
                  <a:lnTo>
                    <a:pt x="971" y="2195"/>
                  </a:lnTo>
                  <a:lnTo>
                    <a:pt x="1105" y="2046"/>
                  </a:lnTo>
                  <a:cubicBezTo>
                    <a:pt x="1210" y="1942"/>
                    <a:pt x="1210" y="1777"/>
                    <a:pt x="1105" y="1657"/>
                  </a:cubicBezTo>
                  <a:cubicBezTo>
                    <a:pt x="1053" y="1605"/>
                    <a:pt x="982" y="1580"/>
                    <a:pt x="911" y="1580"/>
                  </a:cubicBezTo>
                  <a:cubicBezTo>
                    <a:pt x="841" y="1580"/>
                    <a:pt x="769" y="1605"/>
                    <a:pt x="717" y="1657"/>
                  </a:cubicBezTo>
                  <a:lnTo>
                    <a:pt x="105" y="2270"/>
                  </a:lnTo>
                  <a:cubicBezTo>
                    <a:pt x="0" y="2390"/>
                    <a:pt x="0" y="2553"/>
                    <a:pt x="105" y="2659"/>
                  </a:cubicBezTo>
                  <a:lnTo>
                    <a:pt x="717" y="3270"/>
                  </a:lnTo>
                  <a:cubicBezTo>
                    <a:pt x="769" y="3323"/>
                    <a:pt x="841" y="3349"/>
                    <a:pt x="911" y="3349"/>
                  </a:cubicBezTo>
                  <a:cubicBezTo>
                    <a:pt x="982" y="3349"/>
                    <a:pt x="1053" y="3323"/>
                    <a:pt x="1105" y="3270"/>
                  </a:cubicBezTo>
                  <a:cubicBezTo>
                    <a:pt x="1210" y="3166"/>
                    <a:pt x="1210" y="2987"/>
                    <a:pt x="1105" y="2882"/>
                  </a:cubicBezTo>
                  <a:lnTo>
                    <a:pt x="971" y="2748"/>
                  </a:lnTo>
                  <a:lnTo>
                    <a:pt x="4032" y="2748"/>
                  </a:lnTo>
                  <a:lnTo>
                    <a:pt x="3898" y="2882"/>
                  </a:lnTo>
                  <a:cubicBezTo>
                    <a:pt x="3793" y="2987"/>
                    <a:pt x="3793" y="3166"/>
                    <a:pt x="3898" y="3270"/>
                  </a:cubicBezTo>
                  <a:cubicBezTo>
                    <a:pt x="3950" y="3323"/>
                    <a:pt x="4021" y="3349"/>
                    <a:pt x="4092" y="3349"/>
                  </a:cubicBezTo>
                  <a:cubicBezTo>
                    <a:pt x="4163" y="3349"/>
                    <a:pt x="4234" y="3323"/>
                    <a:pt x="4286" y="3270"/>
                  </a:cubicBezTo>
                  <a:lnTo>
                    <a:pt x="4898" y="2659"/>
                  </a:lnTo>
                  <a:cubicBezTo>
                    <a:pt x="4914" y="2659"/>
                    <a:pt x="4914" y="2643"/>
                    <a:pt x="4928" y="2643"/>
                  </a:cubicBezTo>
                  <a:cubicBezTo>
                    <a:pt x="5003" y="2524"/>
                    <a:pt x="4988" y="2374"/>
                    <a:pt x="4898" y="2270"/>
                  </a:cubicBezTo>
                  <a:lnTo>
                    <a:pt x="4286" y="1657"/>
                  </a:lnTo>
                  <a:cubicBezTo>
                    <a:pt x="4234" y="1605"/>
                    <a:pt x="4163" y="1580"/>
                    <a:pt x="4092" y="1580"/>
                  </a:cubicBezTo>
                  <a:cubicBezTo>
                    <a:pt x="4021" y="1580"/>
                    <a:pt x="3950" y="1605"/>
                    <a:pt x="3898" y="1657"/>
                  </a:cubicBezTo>
                  <a:cubicBezTo>
                    <a:pt x="3793" y="1777"/>
                    <a:pt x="3793" y="1942"/>
                    <a:pt x="3898" y="2046"/>
                  </a:cubicBezTo>
                  <a:lnTo>
                    <a:pt x="4032" y="2195"/>
                  </a:lnTo>
                  <a:lnTo>
                    <a:pt x="2778" y="2195"/>
                  </a:lnTo>
                  <a:lnTo>
                    <a:pt x="2778" y="956"/>
                  </a:lnTo>
                  <a:lnTo>
                    <a:pt x="2913" y="1090"/>
                  </a:lnTo>
                  <a:cubicBezTo>
                    <a:pt x="2972" y="1143"/>
                    <a:pt x="3043" y="1169"/>
                    <a:pt x="3114" y="1169"/>
                  </a:cubicBezTo>
                  <a:cubicBezTo>
                    <a:pt x="3185" y="1169"/>
                    <a:pt x="3255" y="1143"/>
                    <a:pt x="3315" y="1090"/>
                  </a:cubicBezTo>
                  <a:cubicBezTo>
                    <a:pt x="3420" y="986"/>
                    <a:pt x="3420" y="807"/>
                    <a:pt x="3315" y="702"/>
                  </a:cubicBezTo>
                  <a:lnTo>
                    <a:pt x="2733" y="120"/>
                  </a:lnTo>
                  <a:cubicBezTo>
                    <a:pt x="2674" y="45"/>
                    <a:pt x="2598"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9"/>
            <p:cNvSpPr/>
            <p:nvPr/>
          </p:nvSpPr>
          <p:spPr>
            <a:xfrm>
              <a:off x="6325949" y="3783003"/>
              <a:ext cx="240179" cy="150751"/>
            </a:xfrm>
            <a:custGeom>
              <a:rect b="b" l="l" r="r" t="t"/>
              <a:pathLst>
                <a:path extrusionOk="0" h="6018" w="9588">
                  <a:moveTo>
                    <a:pt x="4660" y="1"/>
                  </a:moveTo>
                  <a:cubicBezTo>
                    <a:pt x="3211" y="1"/>
                    <a:pt x="1986" y="1030"/>
                    <a:pt x="1718" y="2434"/>
                  </a:cubicBezTo>
                  <a:cubicBezTo>
                    <a:pt x="762" y="2479"/>
                    <a:pt x="1" y="3256"/>
                    <a:pt x="1" y="4226"/>
                  </a:cubicBezTo>
                  <a:cubicBezTo>
                    <a:pt x="1" y="5211"/>
                    <a:pt x="807" y="6018"/>
                    <a:pt x="1793" y="6018"/>
                  </a:cubicBezTo>
                  <a:lnTo>
                    <a:pt x="7631" y="6018"/>
                  </a:lnTo>
                  <a:cubicBezTo>
                    <a:pt x="8064" y="6018"/>
                    <a:pt x="8483" y="5898"/>
                    <a:pt x="8841" y="5675"/>
                  </a:cubicBezTo>
                  <a:cubicBezTo>
                    <a:pt x="9110" y="5510"/>
                    <a:pt x="9333" y="5287"/>
                    <a:pt x="9512" y="5032"/>
                  </a:cubicBezTo>
                  <a:cubicBezTo>
                    <a:pt x="9558" y="4988"/>
                    <a:pt x="9572" y="4928"/>
                    <a:pt x="9572" y="4869"/>
                  </a:cubicBezTo>
                  <a:cubicBezTo>
                    <a:pt x="9572" y="4719"/>
                    <a:pt x="9453" y="4584"/>
                    <a:pt x="9303" y="4584"/>
                  </a:cubicBezTo>
                  <a:cubicBezTo>
                    <a:pt x="9199" y="4584"/>
                    <a:pt x="9124" y="4630"/>
                    <a:pt x="9064" y="4704"/>
                  </a:cubicBezTo>
                  <a:cubicBezTo>
                    <a:pt x="8930" y="4913"/>
                    <a:pt x="8751" y="5078"/>
                    <a:pt x="8542" y="5211"/>
                  </a:cubicBezTo>
                  <a:cubicBezTo>
                    <a:pt x="8273" y="5376"/>
                    <a:pt x="7959" y="5466"/>
                    <a:pt x="7631" y="5466"/>
                  </a:cubicBezTo>
                  <a:lnTo>
                    <a:pt x="1793" y="5466"/>
                  </a:lnTo>
                  <a:cubicBezTo>
                    <a:pt x="1120" y="5466"/>
                    <a:pt x="553" y="4913"/>
                    <a:pt x="553" y="4226"/>
                  </a:cubicBezTo>
                  <a:cubicBezTo>
                    <a:pt x="553" y="3539"/>
                    <a:pt x="1120" y="2972"/>
                    <a:pt x="1793" y="2972"/>
                  </a:cubicBezTo>
                  <a:cubicBezTo>
                    <a:pt x="1837" y="2972"/>
                    <a:pt x="1882" y="2987"/>
                    <a:pt x="1927" y="2987"/>
                  </a:cubicBezTo>
                  <a:cubicBezTo>
                    <a:pt x="1936" y="2988"/>
                    <a:pt x="1945" y="2988"/>
                    <a:pt x="1954" y="2988"/>
                  </a:cubicBezTo>
                  <a:cubicBezTo>
                    <a:pt x="2092" y="2988"/>
                    <a:pt x="2212" y="2887"/>
                    <a:pt x="2225" y="2733"/>
                  </a:cubicBezTo>
                  <a:cubicBezTo>
                    <a:pt x="2360" y="1494"/>
                    <a:pt x="3405" y="553"/>
                    <a:pt x="4660" y="553"/>
                  </a:cubicBezTo>
                  <a:cubicBezTo>
                    <a:pt x="5600" y="553"/>
                    <a:pt x="6436" y="1076"/>
                    <a:pt x="6870" y="1912"/>
                  </a:cubicBezTo>
                  <a:cubicBezTo>
                    <a:pt x="6919" y="1998"/>
                    <a:pt x="7009" y="2053"/>
                    <a:pt x="7114" y="2053"/>
                  </a:cubicBezTo>
                  <a:cubicBezTo>
                    <a:pt x="7137" y="2053"/>
                    <a:pt x="7159" y="2051"/>
                    <a:pt x="7183" y="2046"/>
                  </a:cubicBezTo>
                  <a:cubicBezTo>
                    <a:pt x="7332" y="2002"/>
                    <a:pt x="7481" y="1986"/>
                    <a:pt x="7631" y="1986"/>
                  </a:cubicBezTo>
                  <a:cubicBezTo>
                    <a:pt x="7855" y="1986"/>
                    <a:pt x="8064" y="2031"/>
                    <a:pt x="8258" y="2106"/>
                  </a:cubicBezTo>
                  <a:cubicBezTo>
                    <a:pt x="8572" y="2225"/>
                    <a:pt x="8855" y="2434"/>
                    <a:pt x="9050" y="2718"/>
                  </a:cubicBezTo>
                  <a:cubicBezTo>
                    <a:pt x="9104" y="2791"/>
                    <a:pt x="9191" y="2830"/>
                    <a:pt x="9278" y="2830"/>
                  </a:cubicBezTo>
                  <a:cubicBezTo>
                    <a:pt x="9335" y="2830"/>
                    <a:pt x="9391" y="2813"/>
                    <a:pt x="9438" y="2778"/>
                  </a:cubicBezTo>
                  <a:cubicBezTo>
                    <a:pt x="9558" y="2688"/>
                    <a:pt x="9588" y="2509"/>
                    <a:pt x="9498" y="2390"/>
                  </a:cubicBezTo>
                  <a:cubicBezTo>
                    <a:pt x="9229" y="2031"/>
                    <a:pt x="8871" y="1747"/>
                    <a:pt x="8453" y="1583"/>
                  </a:cubicBezTo>
                  <a:cubicBezTo>
                    <a:pt x="8184" y="1494"/>
                    <a:pt x="7915" y="1434"/>
                    <a:pt x="7631" y="1434"/>
                  </a:cubicBezTo>
                  <a:cubicBezTo>
                    <a:pt x="7511" y="1434"/>
                    <a:pt x="7378" y="1448"/>
                    <a:pt x="7258" y="1464"/>
                  </a:cubicBezTo>
                  <a:cubicBezTo>
                    <a:pt x="6705" y="553"/>
                    <a:pt x="5735" y="1"/>
                    <a:pt x="46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9"/>
            <p:cNvSpPr/>
            <p:nvPr/>
          </p:nvSpPr>
          <p:spPr>
            <a:xfrm>
              <a:off x="6560116" y="3869300"/>
              <a:ext cx="14980" cy="14078"/>
            </a:xfrm>
            <a:custGeom>
              <a:rect b="b" l="l" r="r" t="t"/>
              <a:pathLst>
                <a:path extrusionOk="0" h="562" w="598">
                  <a:moveTo>
                    <a:pt x="299" y="1"/>
                  </a:moveTo>
                  <a:cubicBezTo>
                    <a:pt x="228" y="1"/>
                    <a:pt x="157" y="27"/>
                    <a:pt x="105" y="80"/>
                  </a:cubicBezTo>
                  <a:cubicBezTo>
                    <a:pt x="1" y="199"/>
                    <a:pt x="1" y="363"/>
                    <a:pt x="105" y="482"/>
                  </a:cubicBezTo>
                  <a:cubicBezTo>
                    <a:pt x="157" y="535"/>
                    <a:pt x="228" y="561"/>
                    <a:pt x="299" y="561"/>
                  </a:cubicBezTo>
                  <a:cubicBezTo>
                    <a:pt x="370" y="561"/>
                    <a:pt x="441" y="535"/>
                    <a:pt x="493" y="482"/>
                  </a:cubicBezTo>
                  <a:cubicBezTo>
                    <a:pt x="598" y="363"/>
                    <a:pt x="598" y="199"/>
                    <a:pt x="493" y="80"/>
                  </a:cubicBezTo>
                  <a:cubicBezTo>
                    <a:pt x="441" y="27"/>
                    <a:pt x="370" y="1"/>
                    <a:pt x="2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9"/>
            <p:cNvSpPr/>
            <p:nvPr/>
          </p:nvSpPr>
          <p:spPr>
            <a:xfrm>
              <a:off x="6403378" y="3830497"/>
              <a:ext cx="53883" cy="53607"/>
            </a:xfrm>
            <a:custGeom>
              <a:rect b="b" l="l" r="r" t="t"/>
              <a:pathLst>
                <a:path extrusionOk="0" h="2140" w="2151">
                  <a:moveTo>
                    <a:pt x="1523" y="0"/>
                  </a:moveTo>
                  <a:cubicBezTo>
                    <a:pt x="1016" y="0"/>
                    <a:pt x="613" y="404"/>
                    <a:pt x="613" y="912"/>
                  </a:cubicBezTo>
                  <a:lnTo>
                    <a:pt x="613" y="1211"/>
                  </a:lnTo>
                  <a:lnTo>
                    <a:pt x="494" y="1105"/>
                  </a:lnTo>
                  <a:cubicBezTo>
                    <a:pt x="443" y="1055"/>
                    <a:pt x="375" y="1029"/>
                    <a:pt x="306" y="1029"/>
                  </a:cubicBezTo>
                  <a:cubicBezTo>
                    <a:pt x="233" y="1029"/>
                    <a:pt x="159" y="1059"/>
                    <a:pt x="105" y="1121"/>
                  </a:cubicBezTo>
                  <a:cubicBezTo>
                    <a:pt x="0" y="1225"/>
                    <a:pt x="0" y="1404"/>
                    <a:pt x="105" y="1509"/>
                  </a:cubicBezTo>
                  <a:lnTo>
                    <a:pt x="687" y="2061"/>
                  </a:lnTo>
                  <a:cubicBezTo>
                    <a:pt x="740" y="2114"/>
                    <a:pt x="811" y="2140"/>
                    <a:pt x="882" y="2140"/>
                  </a:cubicBezTo>
                  <a:cubicBezTo>
                    <a:pt x="953" y="2140"/>
                    <a:pt x="1023" y="2114"/>
                    <a:pt x="1075" y="2061"/>
                  </a:cubicBezTo>
                  <a:lnTo>
                    <a:pt x="1643" y="1509"/>
                  </a:lnTo>
                  <a:cubicBezTo>
                    <a:pt x="1762" y="1390"/>
                    <a:pt x="1762" y="1225"/>
                    <a:pt x="1658" y="1105"/>
                  </a:cubicBezTo>
                  <a:cubicBezTo>
                    <a:pt x="1606" y="1053"/>
                    <a:pt x="1535" y="1028"/>
                    <a:pt x="1464" y="1028"/>
                  </a:cubicBezTo>
                  <a:cubicBezTo>
                    <a:pt x="1393" y="1028"/>
                    <a:pt x="1322" y="1053"/>
                    <a:pt x="1270" y="1105"/>
                  </a:cubicBezTo>
                  <a:lnTo>
                    <a:pt x="1165" y="1211"/>
                  </a:lnTo>
                  <a:lnTo>
                    <a:pt x="1165" y="912"/>
                  </a:lnTo>
                  <a:cubicBezTo>
                    <a:pt x="1165" y="717"/>
                    <a:pt x="1314" y="554"/>
                    <a:pt x="1523" y="554"/>
                  </a:cubicBezTo>
                  <a:lnTo>
                    <a:pt x="1882" y="554"/>
                  </a:lnTo>
                  <a:cubicBezTo>
                    <a:pt x="2031" y="554"/>
                    <a:pt x="2151" y="434"/>
                    <a:pt x="2151" y="269"/>
                  </a:cubicBezTo>
                  <a:cubicBezTo>
                    <a:pt x="2151" y="120"/>
                    <a:pt x="2031" y="0"/>
                    <a:pt x="18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9"/>
            <p:cNvSpPr/>
            <p:nvPr/>
          </p:nvSpPr>
          <p:spPr>
            <a:xfrm>
              <a:off x="6443408" y="3849410"/>
              <a:ext cx="53883" cy="52580"/>
            </a:xfrm>
            <a:custGeom>
              <a:rect b="b" l="l" r="r" t="t"/>
              <a:pathLst>
                <a:path extrusionOk="0" h="2099" w="2151">
                  <a:moveTo>
                    <a:pt x="1297" y="0"/>
                  </a:moveTo>
                  <a:cubicBezTo>
                    <a:pt x="1228" y="0"/>
                    <a:pt x="1158" y="23"/>
                    <a:pt x="1106" y="67"/>
                  </a:cubicBezTo>
                  <a:lnTo>
                    <a:pt x="538" y="589"/>
                  </a:lnTo>
                  <a:cubicBezTo>
                    <a:pt x="419" y="695"/>
                    <a:pt x="419" y="874"/>
                    <a:pt x="523" y="993"/>
                  </a:cubicBezTo>
                  <a:cubicBezTo>
                    <a:pt x="577" y="1047"/>
                    <a:pt x="647" y="1073"/>
                    <a:pt x="719" y="1073"/>
                  </a:cubicBezTo>
                  <a:cubicBezTo>
                    <a:pt x="786" y="1073"/>
                    <a:pt x="853" y="1051"/>
                    <a:pt x="911" y="1007"/>
                  </a:cubicBezTo>
                  <a:lnTo>
                    <a:pt x="1016" y="904"/>
                  </a:lnTo>
                  <a:lnTo>
                    <a:pt x="1016" y="1187"/>
                  </a:lnTo>
                  <a:cubicBezTo>
                    <a:pt x="1016" y="1396"/>
                    <a:pt x="851" y="1545"/>
                    <a:pt x="658" y="1545"/>
                  </a:cubicBezTo>
                  <a:lnTo>
                    <a:pt x="284" y="1545"/>
                  </a:lnTo>
                  <a:cubicBezTo>
                    <a:pt x="120" y="1545"/>
                    <a:pt x="1" y="1680"/>
                    <a:pt x="1" y="1829"/>
                  </a:cubicBezTo>
                  <a:cubicBezTo>
                    <a:pt x="1" y="1979"/>
                    <a:pt x="120" y="2098"/>
                    <a:pt x="284" y="2098"/>
                  </a:cubicBezTo>
                  <a:lnTo>
                    <a:pt x="658" y="2098"/>
                  </a:lnTo>
                  <a:cubicBezTo>
                    <a:pt x="1165" y="2098"/>
                    <a:pt x="1568" y="1694"/>
                    <a:pt x="1568" y="1187"/>
                  </a:cubicBezTo>
                  <a:lnTo>
                    <a:pt x="1568" y="918"/>
                  </a:lnTo>
                  <a:lnTo>
                    <a:pt x="1658" y="993"/>
                  </a:lnTo>
                  <a:cubicBezTo>
                    <a:pt x="1710" y="1045"/>
                    <a:pt x="1781" y="1071"/>
                    <a:pt x="1852" y="1071"/>
                  </a:cubicBezTo>
                  <a:cubicBezTo>
                    <a:pt x="1923" y="1071"/>
                    <a:pt x="1994" y="1045"/>
                    <a:pt x="2046" y="993"/>
                  </a:cubicBezTo>
                  <a:cubicBezTo>
                    <a:pt x="2151" y="874"/>
                    <a:pt x="2151" y="709"/>
                    <a:pt x="2031" y="605"/>
                  </a:cubicBezTo>
                  <a:lnTo>
                    <a:pt x="1478" y="67"/>
                  </a:lnTo>
                  <a:cubicBezTo>
                    <a:pt x="1434" y="23"/>
                    <a:pt x="1366"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49"/>
          <p:cNvGrpSpPr/>
          <p:nvPr/>
        </p:nvGrpSpPr>
        <p:grpSpPr>
          <a:xfrm>
            <a:off x="7780652" y="3755322"/>
            <a:ext cx="369588" cy="343761"/>
            <a:chOff x="7780652" y="3755322"/>
            <a:chExt cx="369588" cy="343761"/>
          </a:xfrm>
        </p:grpSpPr>
        <p:sp>
          <p:nvSpPr>
            <p:cNvPr id="1136" name="Google Shape;1136;p49"/>
            <p:cNvSpPr/>
            <p:nvPr/>
          </p:nvSpPr>
          <p:spPr>
            <a:xfrm>
              <a:off x="7780652" y="3760107"/>
              <a:ext cx="369588" cy="338977"/>
            </a:xfrm>
            <a:custGeom>
              <a:rect b="b" l="l" r="r" t="t"/>
              <a:pathLst>
                <a:path extrusionOk="0" h="13532" w="14754">
                  <a:moveTo>
                    <a:pt x="7646" y="3856"/>
                  </a:moveTo>
                  <a:cubicBezTo>
                    <a:pt x="8811" y="3975"/>
                    <a:pt x="9752" y="4946"/>
                    <a:pt x="9842" y="6096"/>
                  </a:cubicBezTo>
                  <a:lnTo>
                    <a:pt x="9603" y="6096"/>
                  </a:lnTo>
                  <a:cubicBezTo>
                    <a:pt x="9453" y="6096"/>
                    <a:pt x="9318" y="6155"/>
                    <a:pt x="9215" y="6260"/>
                  </a:cubicBezTo>
                  <a:lnTo>
                    <a:pt x="8587" y="6888"/>
                  </a:lnTo>
                  <a:lnTo>
                    <a:pt x="8050" y="6888"/>
                  </a:lnTo>
                  <a:lnTo>
                    <a:pt x="7781" y="6603"/>
                  </a:lnTo>
                  <a:lnTo>
                    <a:pt x="8080" y="6305"/>
                  </a:lnTo>
                  <a:cubicBezTo>
                    <a:pt x="8184" y="6201"/>
                    <a:pt x="8243" y="6066"/>
                    <a:pt x="8243" y="5916"/>
                  </a:cubicBezTo>
                  <a:lnTo>
                    <a:pt x="8243" y="5066"/>
                  </a:lnTo>
                  <a:cubicBezTo>
                    <a:pt x="8243" y="4917"/>
                    <a:pt x="8184" y="4782"/>
                    <a:pt x="8080" y="4678"/>
                  </a:cubicBezTo>
                  <a:lnTo>
                    <a:pt x="7646" y="4260"/>
                  </a:lnTo>
                  <a:lnTo>
                    <a:pt x="7646" y="3856"/>
                  </a:lnTo>
                  <a:close/>
                  <a:moveTo>
                    <a:pt x="5406" y="6141"/>
                  </a:moveTo>
                  <a:lnTo>
                    <a:pt x="5750" y="6469"/>
                  </a:lnTo>
                  <a:lnTo>
                    <a:pt x="5750" y="7051"/>
                  </a:lnTo>
                  <a:cubicBezTo>
                    <a:pt x="5750" y="7201"/>
                    <a:pt x="5810" y="7350"/>
                    <a:pt x="5914" y="7469"/>
                  </a:cubicBezTo>
                  <a:lnTo>
                    <a:pt x="5929" y="7469"/>
                  </a:lnTo>
                  <a:lnTo>
                    <a:pt x="5541" y="7858"/>
                  </a:lnTo>
                  <a:cubicBezTo>
                    <a:pt x="5287" y="7545"/>
                    <a:pt x="5108" y="7186"/>
                    <a:pt x="5018" y="6782"/>
                  </a:cubicBezTo>
                  <a:lnTo>
                    <a:pt x="5018" y="6768"/>
                  </a:lnTo>
                  <a:cubicBezTo>
                    <a:pt x="5004" y="6708"/>
                    <a:pt x="4988" y="6633"/>
                    <a:pt x="4988" y="6559"/>
                  </a:cubicBezTo>
                  <a:lnTo>
                    <a:pt x="5406" y="6141"/>
                  </a:lnTo>
                  <a:close/>
                  <a:moveTo>
                    <a:pt x="7079" y="3871"/>
                  </a:moveTo>
                  <a:lnTo>
                    <a:pt x="7079" y="4274"/>
                  </a:lnTo>
                  <a:cubicBezTo>
                    <a:pt x="7079" y="4409"/>
                    <a:pt x="7138" y="4558"/>
                    <a:pt x="7243" y="4648"/>
                  </a:cubicBezTo>
                  <a:lnTo>
                    <a:pt x="7662" y="5080"/>
                  </a:lnTo>
                  <a:lnTo>
                    <a:pt x="7662" y="5902"/>
                  </a:lnTo>
                  <a:lnTo>
                    <a:pt x="7347" y="6231"/>
                  </a:lnTo>
                  <a:cubicBezTo>
                    <a:pt x="7243" y="6320"/>
                    <a:pt x="7184" y="6469"/>
                    <a:pt x="7184" y="6603"/>
                  </a:cubicBezTo>
                  <a:cubicBezTo>
                    <a:pt x="7184" y="6753"/>
                    <a:pt x="7243" y="6888"/>
                    <a:pt x="7347" y="6992"/>
                  </a:cubicBezTo>
                  <a:lnTo>
                    <a:pt x="7662" y="7306"/>
                  </a:lnTo>
                  <a:cubicBezTo>
                    <a:pt x="7751" y="7410"/>
                    <a:pt x="7900" y="7455"/>
                    <a:pt x="8034" y="7455"/>
                  </a:cubicBezTo>
                  <a:lnTo>
                    <a:pt x="8602" y="7455"/>
                  </a:lnTo>
                  <a:cubicBezTo>
                    <a:pt x="8751" y="7455"/>
                    <a:pt x="8886" y="7410"/>
                    <a:pt x="8990" y="7306"/>
                  </a:cubicBezTo>
                  <a:lnTo>
                    <a:pt x="9617" y="6679"/>
                  </a:lnTo>
                  <a:lnTo>
                    <a:pt x="9812" y="6679"/>
                  </a:lnTo>
                  <a:cubicBezTo>
                    <a:pt x="9633" y="7828"/>
                    <a:pt x="8617" y="8724"/>
                    <a:pt x="7407" y="8724"/>
                  </a:cubicBezTo>
                  <a:cubicBezTo>
                    <a:pt x="6870" y="8724"/>
                    <a:pt x="6362" y="8544"/>
                    <a:pt x="5959" y="8246"/>
                  </a:cubicBezTo>
                  <a:lnTo>
                    <a:pt x="6407" y="7798"/>
                  </a:lnTo>
                  <a:cubicBezTo>
                    <a:pt x="6586" y="7619"/>
                    <a:pt x="6586" y="7320"/>
                    <a:pt x="6407" y="7141"/>
                  </a:cubicBezTo>
                  <a:lnTo>
                    <a:pt x="6332" y="7051"/>
                  </a:lnTo>
                  <a:lnTo>
                    <a:pt x="6318" y="7051"/>
                  </a:lnTo>
                  <a:lnTo>
                    <a:pt x="6318" y="6469"/>
                  </a:lnTo>
                  <a:cubicBezTo>
                    <a:pt x="6318" y="6320"/>
                    <a:pt x="6258" y="6171"/>
                    <a:pt x="6153" y="6066"/>
                  </a:cubicBezTo>
                  <a:lnTo>
                    <a:pt x="5735" y="5648"/>
                  </a:lnTo>
                  <a:cubicBezTo>
                    <a:pt x="5661" y="5558"/>
                    <a:pt x="5541" y="5514"/>
                    <a:pt x="5406" y="5514"/>
                  </a:cubicBezTo>
                  <a:cubicBezTo>
                    <a:pt x="5287" y="5514"/>
                    <a:pt x="5167" y="5558"/>
                    <a:pt x="5078" y="5648"/>
                  </a:cubicBezTo>
                  <a:lnTo>
                    <a:pt x="5048" y="5693"/>
                  </a:lnTo>
                  <a:lnTo>
                    <a:pt x="5048" y="5677"/>
                  </a:lnTo>
                  <a:cubicBezTo>
                    <a:pt x="5287" y="4722"/>
                    <a:pt x="6109" y="4005"/>
                    <a:pt x="7079" y="3871"/>
                  </a:cubicBezTo>
                  <a:close/>
                  <a:moveTo>
                    <a:pt x="11230" y="5962"/>
                  </a:moveTo>
                  <a:cubicBezTo>
                    <a:pt x="11379" y="5962"/>
                    <a:pt x="11499" y="6081"/>
                    <a:pt x="11499" y="6231"/>
                  </a:cubicBezTo>
                  <a:lnTo>
                    <a:pt x="11499" y="10292"/>
                  </a:lnTo>
                  <a:lnTo>
                    <a:pt x="3256" y="10292"/>
                  </a:lnTo>
                  <a:lnTo>
                    <a:pt x="3256" y="6231"/>
                  </a:lnTo>
                  <a:cubicBezTo>
                    <a:pt x="3256" y="6081"/>
                    <a:pt x="3375" y="5962"/>
                    <a:pt x="3525" y="5962"/>
                  </a:cubicBezTo>
                  <a:lnTo>
                    <a:pt x="4406" y="5962"/>
                  </a:lnTo>
                  <a:cubicBezTo>
                    <a:pt x="4376" y="6215"/>
                    <a:pt x="4391" y="6484"/>
                    <a:pt x="4421" y="6753"/>
                  </a:cubicBezTo>
                  <a:cubicBezTo>
                    <a:pt x="4645" y="8202"/>
                    <a:pt x="5944" y="9307"/>
                    <a:pt x="7407" y="9307"/>
                  </a:cubicBezTo>
                  <a:cubicBezTo>
                    <a:pt x="9050" y="9307"/>
                    <a:pt x="10379" y="7977"/>
                    <a:pt x="10423" y="6350"/>
                  </a:cubicBezTo>
                  <a:cubicBezTo>
                    <a:pt x="10423" y="6215"/>
                    <a:pt x="10423" y="6096"/>
                    <a:pt x="10409" y="5962"/>
                  </a:cubicBezTo>
                  <a:close/>
                  <a:moveTo>
                    <a:pt x="11499" y="10860"/>
                  </a:moveTo>
                  <a:lnTo>
                    <a:pt x="11499" y="11292"/>
                  </a:lnTo>
                  <a:cubicBezTo>
                    <a:pt x="11499" y="11441"/>
                    <a:pt x="11379" y="11561"/>
                    <a:pt x="11230" y="11561"/>
                  </a:cubicBezTo>
                  <a:lnTo>
                    <a:pt x="3525" y="11561"/>
                  </a:lnTo>
                  <a:cubicBezTo>
                    <a:pt x="3375" y="11561"/>
                    <a:pt x="3256" y="11441"/>
                    <a:pt x="3256" y="11292"/>
                  </a:cubicBezTo>
                  <a:lnTo>
                    <a:pt x="3256" y="10860"/>
                  </a:lnTo>
                  <a:close/>
                  <a:moveTo>
                    <a:pt x="7855" y="12144"/>
                  </a:moveTo>
                  <a:cubicBezTo>
                    <a:pt x="7885" y="12427"/>
                    <a:pt x="7960" y="12696"/>
                    <a:pt x="8064" y="12964"/>
                  </a:cubicBezTo>
                  <a:lnTo>
                    <a:pt x="6661" y="12964"/>
                  </a:lnTo>
                  <a:cubicBezTo>
                    <a:pt x="6766" y="12696"/>
                    <a:pt x="6840" y="12427"/>
                    <a:pt x="6870" y="12144"/>
                  </a:cubicBezTo>
                  <a:close/>
                  <a:moveTo>
                    <a:pt x="8162" y="0"/>
                  </a:moveTo>
                  <a:cubicBezTo>
                    <a:pt x="8045" y="0"/>
                    <a:pt x="7935" y="80"/>
                    <a:pt x="7900" y="198"/>
                  </a:cubicBezTo>
                  <a:cubicBezTo>
                    <a:pt x="7855" y="347"/>
                    <a:pt x="7930" y="511"/>
                    <a:pt x="8080" y="556"/>
                  </a:cubicBezTo>
                  <a:cubicBezTo>
                    <a:pt x="9065" y="869"/>
                    <a:pt x="9901" y="1586"/>
                    <a:pt x="10364" y="2512"/>
                  </a:cubicBezTo>
                  <a:cubicBezTo>
                    <a:pt x="10413" y="2611"/>
                    <a:pt x="10524" y="2669"/>
                    <a:pt x="10629" y="2669"/>
                  </a:cubicBezTo>
                  <a:cubicBezTo>
                    <a:pt x="10650" y="2669"/>
                    <a:pt x="10672" y="2666"/>
                    <a:pt x="10692" y="2661"/>
                  </a:cubicBezTo>
                  <a:cubicBezTo>
                    <a:pt x="10931" y="2587"/>
                    <a:pt x="11186" y="2557"/>
                    <a:pt x="11425" y="2557"/>
                  </a:cubicBezTo>
                  <a:cubicBezTo>
                    <a:pt x="12126" y="2557"/>
                    <a:pt x="12828" y="2856"/>
                    <a:pt x="13350" y="3378"/>
                  </a:cubicBezTo>
                  <a:cubicBezTo>
                    <a:pt x="13888" y="3901"/>
                    <a:pt x="14186" y="4618"/>
                    <a:pt x="14186" y="5319"/>
                  </a:cubicBezTo>
                  <a:cubicBezTo>
                    <a:pt x="14186" y="6573"/>
                    <a:pt x="13276" y="7678"/>
                    <a:pt x="12082" y="7993"/>
                  </a:cubicBezTo>
                  <a:lnTo>
                    <a:pt x="12082" y="6231"/>
                  </a:lnTo>
                  <a:cubicBezTo>
                    <a:pt x="12082" y="5767"/>
                    <a:pt x="11708" y="5379"/>
                    <a:pt x="11230" y="5379"/>
                  </a:cubicBezTo>
                  <a:lnTo>
                    <a:pt x="10290" y="5379"/>
                  </a:lnTo>
                  <a:cubicBezTo>
                    <a:pt x="9886" y="4140"/>
                    <a:pt x="8707" y="3274"/>
                    <a:pt x="7407" y="3274"/>
                  </a:cubicBezTo>
                  <a:cubicBezTo>
                    <a:pt x="6109" y="3274"/>
                    <a:pt x="4914" y="4140"/>
                    <a:pt x="4526" y="5379"/>
                  </a:cubicBezTo>
                  <a:lnTo>
                    <a:pt x="3525" y="5379"/>
                  </a:lnTo>
                  <a:cubicBezTo>
                    <a:pt x="3062" y="5379"/>
                    <a:pt x="2674" y="5767"/>
                    <a:pt x="2674" y="6231"/>
                  </a:cubicBezTo>
                  <a:lnTo>
                    <a:pt x="2674" y="8082"/>
                  </a:lnTo>
                  <a:lnTo>
                    <a:pt x="2585" y="8082"/>
                  </a:lnTo>
                  <a:cubicBezTo>
                    <a:pt x="1480" y="8082"/>
                    <a:pt x="584" y="7171"/>
                    <a:pt x="584" y="6066"/>
                  </a:cubicBezTo>
                  <a:cubicBezTo>
                    <a:pt x="584" y="4961"/>
                    <a:pt x="1480" y="4065"/>
                    <a:pt x="2585" y="4065"/>
                  </a:cubicBezTo>
                  <a:lnTo>
                    <a:pt x="2794" y="4065"/>
                  </a:lnTo>
                  <a:cubicBezTo>
                    <a:pt x="2803" y="4066"/>
                    <a:pt x="2813" y="4066"/>
                    <a:pt x="2823" y="4066"/>
                  </a:cubicBezTo>
                  <a:cubicBezTo>
                    <a:pt x="2962" y="4066"/>
                    <a:pt x="3093" y="3964"/>
                    <a:pt x="3107" y="3812"/>
                  </a:cubicBezTo>
                  <a:cubicBezTo>
                    <a:pt x="3271" y="2303"/>
                    <a:pt x="4317" y="1034"/>
                    <a:pt x="5765" y="571"/>
                  </a:cubicBezTo>
                  <a:cubicBezTo>
                    <a:pt x="5914" y="511"/>
                    <a:pt x="5989" y="362"/>
                    <a:pt x="5944" y="198"/>
                  </a:cubicBezTo>
                  <a:cubicBezTo>
                    <a:pt x="5908" y="78"/>
                    <a:pt x="5795" y="6"/>
                    <a:pt x="5674" y="6"/>
                  </a:cubicBezTo>
                  <a:cubicBezTo>
                    <a:pt x="5644" y="6"/>
                    <a:pt x="5615" y="10"/>
                    <a:pt x="5585" y="19"/>
                  </a:cubicBezTo>
                  <a:cubicBezTo>
                    <a:pt x="4003" y="526"/>
                    <a:pt x="2853" y="1870"/>
                    <a:pt x="2569" y="3483"/>
                  </a:cubicBezTo>
                  <a:cubicBezTo>
                    <a:pt x="1151" y="3497"/>
                    <a:pt x="1" y="4648"/>
                    <a:pt x="1" y="6066"/>
                  </a:cubicBezTo>
                  <a:cubicBezTo>
                    <a:pt x="1" y="7499"/>
                    <a:pt x="1165" y="8650"/>
                    <a:pt x="2585" y="8650"/>
                  </a:cubicBezTo>
                  <a:lnTo>
                    <a:pt x="2674" y="8650"/>
                  </a:lnTo>
                  <a:lnTo>
                    <a:pt x="2674" y="11292"/>
                  </a:lnTo>
                  <a:cubicBezTo>
                    <a:pt x="2674" y="11756"/>
                    <a:pt x="3062" y="12144"/>
                    <a:pt x="3525" y="12144"/>
                  </a:cubicBezTo>
                  <a:lnTo>
                    <a:pt x="6288" y="12144"/>
                  </a:lnTo>
                  <a:cubicBezTo>
                    <a:pt x="6258" y="12383"/>
                    <a:pt x="6198" y="12606"/>
                    <a:pt x="6093" y="12831"/>
                  </a:cubicBezTo>
                  <a:lnTo>
                    <a:pt x="6019" y="12964"/>
                  </a:lnTo>
                  <a:lnTo>
                    <a:pt x="5765" y="12964"/>
                  </a:lnTo>
                  <a:cubicBezTo>
                    <a:pt x="5615" y="12964"/>
                    <a:pt x="5481" y="13084"/>
                    <a:pt x="5481" y="13249"/>
                  </a:cubicBezTo>
                  <a:cubicBezTo>
                    <a:pt x="5481" y="13412"/>
                    <a:pt x="5615" y="13532"/>
                    <a:pt x="5765" y="13532"/>
                  </a:cubicBezTo>
                  <a:lnTo>
                    <a:pt x="8960" y="13532"/>
                  </a:lnTo>
                  <a:cubicBezTo>
                    <a:pt x="9125" y="13532"/>
                    <a:pt x="9244" y="13412"/>
                    <a:pt x="9244" y="13249"/>
                  </a:cubicBezTo>
                  <a:cubicBezTo>
                    <a:pt x="9244" y="13084"/>
                    <a:pt x="9125" y="12964"/>
                    <a:pt x="8960" y="12964"/>
                  </a:cubicBezTo>
                  <a:lnTo>
                    <a:pt x="8707" y="12964"/>
                  </a:lnTo>
                  <a:lnTo>
                    <a:pt x="8647" y="12831"/>
                  </a:lnTo>
                  <a:cubicBezTo>
                    <a:pt x="8542" y="12606"/>
                    <a:pt x="8468" y="12383"/>
                    <a:pt x="8438" y="12144"/>
                  </a:cubicBezTo>
                  <a:lnTo>
                    <a:pt x="11230" y="12144"/>
                  </a:lnTo>
                  <a:cubicBezTo>
                    <a:pt x="11708" y="12144"/>
                    <a:pt x="12082" y="11756"/>
                    <a:pt x="12082" y="11292"/>
                  </a:cubicBezTo>
                  <a:lnTo>
                    <a:pt x="12082" y="8590"/>
                  </a:lnTo>
                  <a:cubicBezTo>
                    <a:pt x="12783" y="8441"/>
                    <a:pt x="13410" y="8067"/>
                    <a:pt x="13903" y="7529"/>
                  </a:cubicBezTo>
                  <a:cubicBezTo>
                    <a:pt x="14455" y="6902"/>
                    <a:pt x="14754" y="6125"/>
                    <a:pt x="14754" y="5319"/>
                  </a:cubicBezTo>
                  <a:cubicBezTo>
                    <a:pt x="14754" y="4469"/>
                    <a:pt x="14396" y="3602"/>
                    <a:pt x="13768" y="2975"/>
                  </a:cubicBezTo>
                  <a:cubicBezTo>
                    <a:pt x="13141" y="2348"/>
                    <a:pt x="12275" y="1990"/>
                    <a:pt x="11425" y="1990"/>
                  </a:cubicBezTo>
                  <a:cubicBezTo>
                    <a:pt x="11200" y="1990"/>
                    <a:pt x="10991" y="2004"/>
                    <a:pt x="10768" y="2050"/>
                  </a:cubicBezTo>
                  <a:cubicBezTo>
                    <a:pt x="10230" y="1078"/>
                    <a:pt x="9318" y="347"/>
                    <a:pt x="8259" y="19"/>
                  </a:cubicBezTo>
                  <a:cubicBezTo>
                    <a:pt x="8227" y="6"/>
                    <a:pt x="8194" y="0"/>
                    <a:pt x="81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9"/>
            <p:cNvSpPr/>
            <p:nvPr/>
          </p:nvSpPr>
          <p:spPr>
            <a:xfrm>
              <a:off x="7946859" y="3755322"/>
              <a:ext cx="15255" cy="14429"/>
            </a:xfrm>
            <a:custGeom>
              <a:rect b="b" l="l" r="r" t="t"/>
              <a:pathLst>
                <a:path extrusionOk="0" h="576" w="609">
                  <a:moveTo>
                    <a:pt x="303" y="0"/>
                  </a:moveTo>
                  <a:cubicBezTo>
                    <a:pt x="276" y="0"/>
                    <a:pt x="248" y="5"/>
                    <a:pt x="220" y="15"/>
                  </a:cubicBezTo>
                  <a:cubicBezTo>
                    <a:pt x="101" y="45"/>
                    <a:pt x="11" y="150"/>
                    <a:pt x="11" y="284"/>
                  </a:cubicBezTo>
                  <a:cubicBezTo>
                    <a:pt x="1" y="458"/>
                    <a:pt x="150" y="575"/>
                    <a:pt x="304" y="575"/>
                  </a:cubicBezTo>
                  <a:cubicBezTo>
                    <a:pt x="375" y="575"/>
                    <a:pt x="447" y="550"/>
                    <a:pt x="503" y="493"/>
                  </a:cubicBezTo>
                  <a:cubicBezTo>
                    <a:pt x="593" y="389"/>
                    <a:pt x="608" y="240"/>
                    <a:pt x="533" y="120"/>
                  </a:cubicBezTo>
                  <a:cubicBezTo>
                    <a:pt x="476" y="51"/>
                    <a:pt x="393" y="0"/>
                    <a:pt x="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sp>
        <p:nvSpPr>
          <p:cNvPr id="1142" name="Google Shape;1142;p5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a:t>
            </a:r>
            <a:r>
              <a:rPr lang="en"/>
              <a:t>esources</a:t>
            </a:r>
            <a:endParaRPr/>
          </a:p>
        </p:txBody>
      </p:sp>
      <p:sp>
        <p:nvSpPr>
          <p:cNvPr id="1143" name="Google Shape;1143;p50"/>
          <p:cNvSpPr txBox="1"/>
          <p:nvPr>
            <p:ph idx="1" type="body"/>
          </p:nvPr>
        </p:nvSpPr>
        <p:spPr>
          <a:xfrm>
            <a:off x="720000" y="1122425"/>
            <a:ext cx="7704000" cy="116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b="1" lang="en"/>
              <a:t>Vectors</a:t>
            </a:r>
            <a:endParaRPr b="1"/>
          </a:p>
          <a:p>
            <a:pPr indent="-304800" lvl="0" marL="457200" rtl="0" algn="l">
              <a:spcBef>
                <a:spcPts val="300"/>
              </a:spcBef>
              <a:spcAft>
                <a:spcPts val="0"/>
              </a:spcAft>
              <a:buSzPts val="1200"/>
              <a:buChar char="●"/>
            </a:pPr>
            <a:r>
              <a:rPr lang="en" u="sng">
                <a:hlinkClick r:id="rId3"/>
              </a:rPr>
              <a:t>Health and fitness instagram stories collection with photo</a:t>
            </a:r>
            <a:endParaRPr/>
          </a:p>
          <a:p>
            <a:pPr indent="-304800" lvl="0" marL="457200" rtl="0" algn="l">
              <a:spcBef>
                <a:spcPts val="0"/>
              </a:spcBef>
              <a:spcAft>
                <a:spcPts val="0"/>
              </a:spcAft>
              <a:buSzPts val="1200"/>
              <a:buChar char="●"/>
            </a:pPr>
            <a:r>
              <a:rPr lang="en" u="sng">
                <a:hlinkClick r:id="rId4"/>
              </a:rPr>
              <a:t>Instagram sale stories collection with photo</a:t>
            </a:r>
            <a:endParaRPr/>
          </a:p>
        </p:txBody>
      </p:sp>
      <p:grpSp>
        <p:nvGrpSpPr>
          <p:cNvPr id="1144" name="Google Shape;1144;p50"/>
          <p:cNvGrpSpPr/>
          <p:nvPr/>
        </p:nvGrpSpPr>
        <p:grpSpPr>
          <a:xfrm>
            <a:off x="917195" y="3171172"/>
            <a:ext cx="1432949" cy="1432949"/>
            <a:chOff x="1539600" y="2977600"/>
            <a:chExt cx="1193925" cy="1193925"/>
          </a:xfrm>
        </p:grpSpPr>
        <p:sp>
          <p:nvSpPr>
            <p:cNvPr id="1145" name="Google Shape;1145;p50"/>
            <p:cNvSpPr/>
            <p:nvPr/>
          </p:nvSpPr>
          <p:spPr>
            <a:xfrm>
              <a:off x="1693775" y="2977600"/>
              <a:ext cx="5400" cy="1193925"/>
            </a:xfrm>
            <a:custGeom>
              <a:rect b="b" l="l" r="r" t="t"/>
              <a:pathLst>
                <a:path extrusionOk="0" h="47757" w="216">
                  <a:moveTo>
                    <a:pt x="0" y="1"/>
                  </a:moveTo>
                  <a:lnTo>
                    <a:pt x="0" y="47757"/>
                  </a:lnTo>
                  <a:lnTo>
                    <a:pt x="216" y="47757"/>
                  </a:lnTo>
                  <a:lnTo>
                    <a:pt x="21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a:off x="1869925" y="2977600"/>
              <a:ext cx="5375" cy="1193925"/>
            </a:xfrm>
            <a:custGeom>
              <a:rect b="b" l="l" r="r" t="t"/>
              <a:pathLst>
                <a:path extrusionOk="0" h="47757" w="215">
                  <a:moveTo>
                    <a:pt x="0" y="1"/>
                  </a:moveTo>
                  <a:lnTo>
                    <a:pt x="0" y="47757"/>
                  </a:lnTo>
                  <a:lnTo>
                    <a:pt x="214" y="47757"/>
                  </a:lnTo>
                  <a:lnTo>
                    <a:pt x="214"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0"/>
            <p:cNvSpPr/>
            <p:nvPr/>
          </p:nvSpPr>
          <p:spPr>
            <a:xfrm>
              <a:off x="2045550" y="2977600"/>
              <a:ext cx="5900" cy="1193925"/>
            </a:xfrm>
            <a:custGeom>
              <a:rect b="b" l="l" r="r" t="t"/>
              <a:pathLst>
                <a:path extrusionOk="0" h="47757" w="236">
                  <a:moveTo>
                    <a:pt x="1" y="1"/>
                  </a:moveTo>
                  <a:lnTo>
                    <a:pt x="1" y="47757"/>
                  </a:lnTo>
                  <a:lnTo>
                    <a:pt x="235" y="47757"/>
                  </a:lnTo>
                  <a:lnTo>
                    <a:pt x="235"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0"/>
            <p:cNvSpPr/>
            <p:nvPr/>
          </p:nvSpPr>
          <p:spPr>
            <a:xfrm>
              <a:off x="2221675" y="2977600"/>
              <a:ext cx="5400" cy="1193925"/>
            </a:xfrm>
            <a:custGeom>
              <a:rect b="b" l="l" r="r" t="t"/>
              <a:pathLst>
                <a:path extrusionOk="0" h="47757" w="216">
                  <a:moveTo>
                    <a:pt x="0" y="1"/>
                  </a:moveTo>
                  <a:lnTo>
                    <a:pt x="0" y="47757"/>
                  </a:lnTo>
                  <a:lnTo>
                    <a:pt x="216" y="47757"/>
                  </a:lnTo>
                  <a:lnTo>
                    <a:pt x="21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0"/>
            <p:cNvSpPr/>
            <p:nvPr/>
          </p:nvSpPr>
          <p:spPr>
            <a:xfrm>
              <a:off x="2397825" y="2977600"/>
              <a:ext cx="5375" cy="1193925"/>
            </a:xfrm>
            <a:custGeom>
              <a:rect b="b" l="l" r="r" t="t"/>
              <a:pathLst>
                <a:path extrusionOk="0" h="47757" w="215">
                  <a:moveTo>
                    <a:pt x="0" y="1"/>
                  </a:moveTo>
                  <a:lnTo>
                    <a:pt x="0" y="47757"/>
                  </a:lnTo>
                  <a:lnTo>
                    <a:pt x="214" y="47757"/>
                  </a:lnTo>
                  <a:lnTo>
                    <a:pt x="214"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0"/>
            <p:cNvSpPr/>
            <p:nvPr/>
          </p:nvSpPr>
          <p:spPr>
            <a:xfrm>
              <a:off x="2573450" y="2977600"/>
              <a:ext cx="5900" cy="1193925"/>
            </a:xfrm>
            <a:custGeom>
              <a:rect b="b" l="l" r="r" t="t"/>
              <a:pathLst>
                <a:path extrusionOk="0" h="47757" w="236">
                  <a:moveTo>
                    <a:pt x="1" y="1"/>
                  </a:moveTo>
                  <a:lnTo>
                    <a:pt x="1" y="47757"/>
                  </a:lnTo>
                  <a:lnTo>
                    <a:pt x="235" y="47757"/>
                  </a:lnTo>
                  <a:lnTo>
                    <a:pt x="235"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0"/>
            <p:cNvSpPr/>
            <p:nvPr/>
          </p:nvSpPr>
          <p:spPr>
            <a:xfrm>
              <a:off x="1539600" y="3131775"/>
              <a:ext cx="1193925" cy="5875"/>
            </a:xfrm>
            <a:custGeom>
              <a:rect b="b" l="l" r="r" t="t"/>
              <a:pathLst>
                <a:path extrusionOk="0" h="235" w="47757">
                  <a:moveTo>
                    <a:pt x="0" y="1"/>
                  </a:moveTo>
                  <a:lnTo>
                    <a:pt x="0" y="235"/>
                  </a:lnTo>
                  <a:lnTo>
                    <a:pt x="47756" y="235"/>
                  </a:lnTo>
                  <a:lnTo>
                    <a:pt x="4775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0"/>
            <p:cNvSpPr/>
            <p:nvPr/>
          </p:nvSpPr>
          <p:spPr>
            <a:xfrm>
              <a:off x="1539600" y="3307925"/>
              <a:ext cx="1193925" cy="5375"/>
            </a:xfrm>
            <a:custGeom>
              <a:rect b="b" l="l" r="r" t="t"/>
              <a:pathLst>
                <a:path extrusionOk="0" h="215" w="47757">
                  <a:moveTo>
                    <a:pt x="0" y="1"/>
                  </a:moveTo>
                  <a:lnTo>
                    <a:pt x="0" y="215"/>
                  </a:lnTo>
                  <a:lnTo>
                    <a:pt x="47756" y="215"/>
                  </a:lnTo>
                  <a:lnTo>
                    <a:pt x="4775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0"/>
            <p:cNvSpPr/>
            <p:nvPr/>
          </p:nvSpPr>
          <p:spPr>
            <a:xfrm>
              <a:off x="1539600" y="3484050"/>
              <a:ext cx="1193925" cy="5400"/>
            </a:xfrm>
            <a:custGeom>
              <a:rect b="b" l="l" r="r" t="t"/>
              <a:pathLst>
                <a:path extrusionOk="0" h="216" w="47757">
                  <a:moveTo>
                    <a:pt x="0" y="0"/>
                  </a:moveTo>
                  <a:lnTo>
                    <a:pt x="0" y="216"/>
                  </a:lnTo>
                  <a:lnTo>
                    <a:pt x="47756" y="216"/>
                  </a:lnTo>
                  <a:lnTo>
                    <a:pt x="47756"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0"/>
            <p:cNvSpPr/>
            <p:nvPr/>
          </p:nvSpPr>
          <p:spPr>
            <a:xfrm>
              <a:off x="1539600" y="3659675"/>
              <a:ext cx="1193925" cy="5875"/>
            </a:xfrm>
            <a:custGeom>
              <a:rect b="b" l="l" r="r" t="t"/>
              <a:pathLst>
                <a:path extrusionOk="0" h="235" w="47757">
                  <a:moveTo>
                    <a:pt x="0" y="1"/>
                  </a:moveTo>
                  <a:lnTo>
                    <a:pt x="0" y="235"/>
                  </a:lnTo>
                  <a:lnTo>
                    <a:pt x="47756" y="235"/>
                  </a:lnTo>
                  <a:lnTo>
                    <a:pt x="4775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0"/>
            <p:cNvSpPr/>
            <p:nvPr/>
          </p:nvSpPr>
          <p:spPr>
            <a:xfrm>
              <a:off x="1539600" y="3835825"/>
              <a:ext cx="1193925" cy="5375"/>
            </a:xfrm>
            <a:custGeom>
              <a:rect b="b" l="l" r="r" t="t"/>
              <a:pathLst>
                <a:path extrusionOk="0" h="215" w="47757">
                  <a:moveTo>
                    <a:pt x="0" y="1"/>
                  </a:moveTo>
                  <a:lnTo>
                    <a:pt x="0" y="215"/>
                  </a:lnTo>
                  <a:lnTo>
                    <a:pt x="47756" y="215"/>
                  </a:lnTo>
                  <a:lnTo>
                    <a:pt x="47756"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0"/>
            <p:cNvSpPr/>
            <p:nvPr/>
          </p:nvSpPr>
          <p:spPr>
            <a:xfrm>
              <a:off x="1539600" y="4011950"/>
              <a:ext cx="1193925" cy="5400"/>
            </a:xfrm>
            <a:custGeom>
              <a:rect b="b" l="l" r="r" t="t"/>
              <a:pathLst>
                <a:path extrusionOk="0" h="216" w="47757">
                  <a:moveTo>
                    <a:pt x="0" y="0"/>
                  </a:moveTo>
                  <a:lnTo>
                    <a:pt x="0" y="216"/>
                  </a:lnTo>
                  <a:lnTo>
                    <a:pt x="47756" y="216"/>
                  </a:lnTo>
                  <a:lnTo>
                    <a:pt x="47756"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50"/>
          <p:cNvGrpSpPr/>
          <p:nvPr/>
        </p:nvGrpSpPr>
        <p:grpSpPr>
          <a:xfrm>
            <a:off x="2520686" y="3262012"/>
            <a:ext cx="300367" cy="1250826"/>
            <a:chOff x="3169075" y="3284275"/>
            <a:chExt cx="183475" cy="764050"/>
          </a:xfrm>
        </p:grpSpPr>
        <p:sp>
          <p:nvSpPr>
            <p:cNvPr id="1158" name="Google Shape;1158;p50"/>
            <p:cNvSpPr/>
            <p:nvPr/>
          </p:nvSpPr>
          <p:spPr>
            <a:xfrm>
              <a:off x="3169075" y="3284275"/>
              <a:ext cx="183475" cy="194200"/>
            </a:xfrm>
            <a:custGeom>
              <a:rect b="b" l="l" r="r" t="t"/>
              <a:pathLst>
                <a:path extrusionOk="0" h="7768" w="7339">
                  <a:moveTo>
                    <a:pt x="7338" y="0"/>
                  </a:moveTo>
                  <a:lnTo>
                    <a:pt x="0" y="7338"/>
                  </a:lnTo>
                  <a:lnTo>
                    <a:pt x="0" y="7767"/>
                  </a:lnTo>
                  <a:lnTo>
                    <a:pt x="7338" y="429"/>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a:off x="3169075" y="3379425"/>
              <a:ext cx="183475" cy="194200"/>
            </a:xfrm>
            <a:custGeom>
              <a:rect b="b" l="l" r="r" t="t"/>
              <a:pathLst>
                <a:path extrusionOk="0" h="7768" w="7339">
                  <a:moveTo>
                    <a:pt x="7338" y="0"/>
                  </a:moveTo>
                  <a:lnTo>
                    <a:pt x="0" y="7338"/>
                  </a:lnTo>
                  <a:lnTo>
                    <a:pt x="0" y="7768"/>
                  </a:lnTo>
                  <a:lnTo>
                    <a:pt x="7338" y="409"/>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0"/>
            <p:cNvSpPr/>
            <p:nvPr/>
          </p:nvSpPr>
          <p:spPr>
            <a:xfrm>
              <a:off x="3169075" y="3474550"/>
              <a:ext cx="183475" cy="193725"/>
            </a:xfrm>
            <a:custGeom>
              <a:rect b="b" l="l" r="r" t="t"/>
              <a:pathLst>
                <a:path extrusionOk="0" h="7749" w="7339">
                  <a:moveTo>
                    <a:pt x="7338" y="0"/>
                  </a:moveTo>
                  <a:lnTo>
                    <a:pt x="0" y="7338"/>
                  </a:lnTo>
                  <a:lnTo>
                    <a:pt x="0" y="7749"/>
                  </a:lnTo>
                  <a:lnTo>
                    <a:pt x="7338" y="411"/>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0"/>
            <p:cNvSpPr/>
            <p:nvPr/>
          </p:nvSpPr>
          <p:spPr>
            <a:xfrm>
              <a:off x="3169075" y="3569200"/>
              <a:ext cx="183475" cy="194200"/>
            </a:xfrm>
            <a:custGeom>
              <a:rect b="b" l="l" r="r" t="t"/>
              <a:pathLst>
                <a:path extrusionOk="0" h="7768" w="7339">
                  <a:moveTo>
                    <a:pt x="7338" y="0"/>
                  </a:moveTo>
                  <a:lnTo>
                    <a:pt x="0" y="7358"/>
                  </a:lnTo>
                  <a:lnTo>
                    <a:pt x="0" y="7768"/>
                  </a:lnTo>
                  <a:lnTo>
                    <a:pt x="7338" y="430"/>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0"/>
            <p:cNvSpPr/>
            <p:nvPr/>
          </p:nvSpPr>
          <p:spPr>
            <a:xfrm>
              <a:off x="3169075" y="3664350"/>
              <a:ext cx="183475" cy="194200"/>
            </a:xfrm>
            <a:custGeom>
              <a:rect b="b" l="l" r="r" t="t"/>
              <a:pathLst>
                <a:path extrusionOk="0" h="7768" w="7339">
                  <a:moveTo>
                    <a:pt x="7338" y="1"/>
                  </a:moveTo>
                  <a:lnTo>
                    <a:pt x="0" y="7339"/>
                  </a:lnTo>
                  <a:lnTo>
                    <a:pt x="0" y="7768"/>
                  </a:lnTo>
                  <a:lnTo>
                    <a:pt x="7338" y="430"/>
                  </a:lnTo>
                  <a:lnTo>
                    <a:pt x="7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0"/>
            <p:cNvSpPr/>
            <p:nvPr/>
          </p:nvSpPr>
          <p:spPr>
            <a:xfrm>
              <a:off x="3169075" y="3759475"/>
              <a:ext cx="183475" cy="193725"/>
            </a:xfrm>
            <a:custGeom>
              <a:rect b="b" l="l" r="r" t="t"/>
              <a:pathLst>
                <a:path extrusionOk="0" h="7749" w="7339">
                  <a:moveTo>
                    <a:pt x="7338" y="0"/>
                  </a:moveTo>
                  <a:lnTo>
                    <a:pt x="0" y="7338"/>
                  </a:lnTo>
                  <a:lnTo>
                    <a:pt x="0" y="7749"/>
                  </a:lnTo>
                  <a:lnTo>
                    <a:pt x="7338" y="411"/>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3169075" y="3854125"/>
              <a:ext cx="183475" cy="194200"/>
            </a:xfrm>
            <a:custGeom>
              <a:rect b="b" l="l" r="r" t="t"/>
              <a:pathLst>
                <a:path extrusionOk="0" h="7768" w="7339">
                  <a:moveTo>
                    <a:pt x="7338" y="0"/>
                  </a:moveTo>
                  <a:lnTo>
                    <a:pt x="0" y="7359"/>
                  </a:lnTo>
                  <a:lnTo>
                    <a:pt x="0" y="7768"/>
                  </a:lnTo>
                  <a:lnTo>
                    <a:pt x="7338" y="430"/>
                  </a:lnTo>
                  <a:lnTo>
                    <a:pt x="73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 name="Google Shape;1165;p50"/>
          <p:cNvSpPr/>
          <p:nvPr/>
        </p:nvSpPr>
        <p:spPr>
          <a:xfrm>
            <a:off x="3126050" y="3704974"/>
            <a:ext cx="808946" cy="807989"/>
          </a:xfrm>
          <a:custGeom>
            <a:rect b="b" l="l" r="r" t="t"/>
            <a:pathLst>
              <a:path extrusionOk="0" h="17721" w="17742">
                <a:moveTo>
                  <a:pt x="12706" y="313"/>
                </a:moveTo>
                <a:lnTo>
                  <a:pt x="12706" y="12706"/>
                </a:lnTo>
                <a:lnTo>
                  <a:pt x="313" y="12706"/>
                </a:lnTo>
                <a:lnTo>
                  <a:pt x="313" y="313"/>
                </a:lnTo>
                <a:close/>
                <a:moveTo>
                  <a:pt x="13019" y="450"/>
                </a:moveTo>
                <a:lnTo>
                  <a:pt x="17409" y="4939"/>
                </a:lnTo>
                <a:lnTo>
                  <a:pt x="17409" y="17195"/>
                </a:lnTo>
                <a:lnTo>
                  <a:pt x="13019" y="12784"/>
                </a:lnTo>
                <a:lnTo>
                  <a:pt x="13019" y="450"/>
                </a:lnTo>
                <a:close/>
                <a:moveTo>
                  <a:pt x="12803" y="13018"/>
                </a:moveTo>
                <a:lnTo>
                  <a:pt x="17195" y="17408"/>
                </a:lnTo>
                <a:lnTo>
                  <a:pt x="4939" y="17408"/>
                </a:lnTo>
                <a:lnTo>
                  <a:pt x="450" y="13018"/>
                </a:lnTo>
                <a:close/>
                <a:moveTo>
                  <a:pt x="1" y="0"/>
                </a:moveTo>
                <a:lnTo>
                  <a:pt x="1" y="13018"/>
                </a:lnTo>
                <a:lnTo>
                  <a:pt x="4822" y="17721"/>
                </a:lnTo>
                <a:lnTo>
                  <a:pt x="17741" y="17721"/>
                </a:lnTo>
                <a:lnTo>
                  <a:pt x="17741" y="4822"/>
                </a:lnTo>
                <a:lnTo>
                  <a:pt x="130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50"/>
          <p:cNvGrpSpPr/>
          <p:nvPr/>
        </p:nvGrpSpPr>
        <p:grpSpPr>
          <a:xfrm>
            <a:off x="3065242" y="2455776"/>
            <a:ext cx="930495" cy="931086"/>
            <a:chOff x="3595250" y="2520538"/>
            <a:chExt cx="748950" cy="749425"/>
          </a:xfrm>
        </p:grpSpPr>
        <p:sp>
          <p:nvSpPr>
            <p:cNvPr id="1167" name="Google Shape;1167;p50"/>
            <p:cNvSpPr/>
            <p:nvPr/>
          </p:nvSpPr>
          <p:spPr>
            <a:xfrm>
              <a:off x="3670375" y="2596138"/>
              <a:ext cx="534275" cy="534300"/>
            </a:xfrm>
            <a:custGeom>
              <a:rect b="b" l="l" r="r" t="t"/>
              <a:pathLst>
                <a:path extrusionOk="0" h="21372" w="21371">
                  <a:moveTo>
                    <a:pt x="20999" y="1"/>
                  </a:moveTo>
                  <a:lnTo>
                    <a:pt x="0" y="20981"/>
                  </a:lnTo>
                  <a:cubicBezTo>
                    <a:pt x="99" y="21117"/>
                    <a:pt x="196" y="21234"/>
                    <a:pt x="313" y="21371"/>
                  </a:cubicBezTo>
                  <a:lnTo>
                    <a:pt x="21371" y="294"/>
                  </a:lnTo>
                  <a:cubicBezTo>
                    <a:pt x="21254" y="196"/>
                    <a:pt x="21137" y="99"/>
                    <a:pt x="20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3606950" y="2532263"/>
              <a:ext cx="469875" cy="469825"/>
            </a:xfrm>
            <a:custGeom>
              <a:rect b="b" l="l" r="r" t="t"/>
              <a:pathLst>
                <a:path extrusionOk="0" h="18793" w="18795">
                  <a:moveTo>
                    <a:pt x="18267" y="0"/>
                  </a:moveTo>
                  <a:lnTo>
                    <a:pt x="0" y="18267"/>
                  </a:lnTo>
                  <a:cubicBezTo>
                    <a:pt x="39" y="18442"/>
                    <a:pt x="99" y="18618"/>
                    <a:pt x="138" y="18793"/>
                  </a:cubicBezTo>
                  <a:lnTo>
                    <a:pt x="18795" y="156"/>
                  </a:lnTo>
                  <a:cubicBezTo>
                    <a:pt x="18618" y="97"/>
                    <a:pt x="18444" y="58"/>
                    <a:pt x="182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3644525" y="2569788"/>
              <a:ext cx="522075" cy="522075"/>
            </a:xfrm>
            <a:custGeom>
              <a:rect b="b" l="l" r="r" t="t"/>
              <a:pathLst>
                <a:path extrusionOk="0" h="20883" w="20883">
                  <a:moveTo>
                    <a:pt x="20472" y="1"/>
                  </a:moveTo>
                  <a:lnTo>
                    <a:pt x="1" y="20474"/>
                  </a:lnTo>
                  <a:cubicBezTo>
                    <a:pt x="79" y="20610"/>
                    <a:pt x="176" y="20747"/>
                    <a:pt x="254" y="20883"/>
                  </a:cubicBezTo>
                  <a:lnTo>
                    <a:pt x="20883" y="255"/>
                  </a:lnTo>
                  <a:cubicBezTo>
                    <a:pt x="20745" y="177"/>
                    <a:pt x="20610" y="99"/>
                    <a:pt x="20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0"/>
            <p:cNvSpPr/>
            <p:nvPr/>
          </p:nvSpPr>
          <p:spPr>
            <a:xfrm>
              <a:off x="3623075" y="2548838"/>
              <a:ext cx="501075" cy="500600"/>
            </a:xfrm>
            <a:custGeom>
              <a:rect b="b" l="l" r="r" t="t"/>
              <a:pathLst>
                <a:path extrusionOk="0" h="20024" w="20043">
                  <a:moveTo>
                    <a:pt x="19574" y="1"/>
                  </a:moveTo>
                  <a:lnTo>
                    <a:pt x="0" y="19555"/>
                  </a:lnTo>
                  <a:cubicBezTo>
                    <a:pt x="78" y="19712"/>
                    <a:pt x="136" y="19868"/>
                    <a:pt x="214" y="20024"/>
                  </a:cubicBezTo>
                  <a:lnTo>
                    <a:pt x="20042" y="196"/>
                  </a:lnTo>
                  <a:cubicBezTo>
                    <a:pt x="19886" y="118"/>
                    <a:pt x="19730" y="58"/>
                    <a:pt x="19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0"/>
            <p:cNvSpPr/>
            <p:nvPr/>
          </p:nvSpPr>
          <p:spPr>
            <a:xfrm>
              <a:off x="3597200" y="2522488"/>
              <a:ext cx="425975" cy="425950"/>
            </a:xfrm>
            <a:custGeom>
              <a:rect b="b" l="l" r="r" t="t"/>
              <a:pathLst>
                <a:path extrusionOk="0" h="17038" w="17039">
                  <a:moveTo>
                    <a:pt x="16432" y="1"/>
                  </a:moveTo>
                  <a:lnTo>
                    <a:pt x="0" y="16452"/>
                  </a:lnTo>
                  <a:lnTo>
                    <a:pt x="59" y="17037"/>
                  </a:lnTo>
                  <a:lnTo>
                    <a:pt x="17038" y="79"/>
                  </a:lnTo>
                  <a:cubicBezTo>
                    <a:pt x="16843" y="40"/>
                    <a:pt x="16648" y="19"/>
                    <a:pt x="16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0"/>
            <p:cNvSpPr/>
            <p:nvPr/>
          </p:nvSpPr>
          <p:spPr>
            <a:xfrm>
              <a:off x="3700625" y="2625938"/>
              <a:ext cx="538200" cy="538150"/>
            </a:xfrm>
            <a:custGeom>
              <a:rect b="b" l="l" r="r" t="t"/>
              <a:pathLst>
                <a:path extrusionOk="0" h="21526" w="21528">
                  <a:moveTo>
                    <a:pt x="21195" y="0"/>
                  </a:moveTo>
                  <a:lnTo>
                    <a:pt x="0" y="21194"/>
                  </a:lnTo>
                  <a:lnTo>
                    <a:pt x="177" y="21369"/>
                  </a:lnTo>
                  <a:cubicBezTo>
                    <a:pt x="235" y="21428"/>
                    <a:pt x="274" y="21486"/>
                    <a:pt x="333" y="21525"/>
                  </a:cubicBezTo>
                  <a:lnTo>
                    <a:pt x="21527" y="351"/>
                  </a:lnTo>
                  <a:cubicBezTo>
                    <a:pt x="21468" y="292"/>
                    <a:pt x="21429" y="234"/>
                    <a:pt x="21371" y="175"/>
                  </a:cubicBezTo>
                  <a:lnTo>
                    <a:pt x="211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0"/>
            <p:cNvSpPr/>
            <p:nvPr/>
          </p:nvSpPr>
          <p:spPr>
            <a:xfrm>
              <a:off x="3595250" y="2520538"/>
              <a:ext cx="366450" cy="366425"/>
            </a:xfrm>
            <a:custGeom>
              <a:rect b="b" l="l" r="r" t="t"/>
              <a:pathLst>
                <a:path extrusionOk="0" h="14657" w="14658">
                  <a:moveTo>
                    <a:pt x="14657" y="1"/>
                  </a:moveTo>
                  <a:cubicBezTo>
                    <a:pt x="14423" y="1"/>
                    <a:pt x="14189" y="19"/>
                    <a:pt x="13955" y="40"/>
                  </a:cubicBezTo>
                  <a:lnTo>
                    <a:pt x="39" y="13954"/>
                  </a:lnTo>
                  <a:cubicBezTo>
                    <a:pt x="20" y="14188"/>
                    <a:pt x="0" y="14422"/>
                    <a:pt x="0" y="14656"/>
                  </a:cubicBezTo>
                  <a:lnTo>
                    <a:pt x="14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0"/>
            <p:cNvSpPr/>
            <p:nvPr/>
          </p:nvSpPr>
          <p:spPr>
            <a:xfrm>
              <a:off x="3604025" y="2529788"/>
              <a:ext cx="283500" cy="283000"/>
            </a:xfrm>
            <a:custGeom>
              <a:rect b="b" l="l" r="r" t="t"/>
              <a:pathLst>
                <a:path extrusionOk="0" h="11320" w="11340">
                  <a:moveTo>
                    <a:pt x="11340" y="1"/>
                  </a:moveTo>
                  <a:cubicBezTo>
                    <a:pt x="11027" y="60"/>
                    <a:pt x="10734" y="138"/>
                    <a:pt x="10442" y="235"/>
                  </a:cubicBezTo>
                  <a:lnTo>
                    <a:pt x="234" y="10422"/>
                  </a:lnTo>
                  <a:cubicBezTo>
                    <a:pt x="156" y="10716"/>
                    <a:pt x="78" y="11008"/>
                    <a:pt x="0" y="11320"/>
                  </a:cubicBezTo>
                  <a:lnTo>
                    <a:pt x="113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0"/>
            <p:cNvSpPr/>
            <p:nvPr/>
          </p:nvSpPr>
          <p:spPr>
            <a:xfrm>
              <a:off x="3977750" y="2903513"/>
              <a:ext cx="366450" cy="366450"/>
            </a:xfrm>
            <a:custGeom>
              <a:rect b="b" l="l" r="r" t="t"/>
              <a:pathLst>
                <a:path extrusionOk="0" h="14658" w="14658">
                  <a:moveTo>
                    <a:pt x="14657" y="1"/>
                  </a:moveTo>
                  <a:lnTo>
                    <a:pt x="0" y="14658"/>
                  </a:lnTo>
                  <a:cubicBezTo>
                    <a:pt x="235" y="14638"/>
                    <a:pt x="469" y="14638"/>
                    <a:pt x="703" y="14619"/>
                  </a:cubicBezTo>
                  <a:lnTo>
                    <a:pt x="14637" y="703"/>
                  </a:lnTo>
                  <a:cubicBezTo>
                    <a:pt x="14657" y="469"/>
                    <a:pt x="14657" y="235"/>
                    <a:pt x="14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0"/>
            <p:cNvSpPr/>
            <p:nvPr/>
          </p:nvSpPr>
          <p:spPr>
            <a:xfrm>
              <a:off x="3916275" y="2842038"/>
              <a:ext cx="426450" cy="425975"/>
            </a:xfrm>
            <a:custGeom>
              <a:rect b="b" l="l" r="r" t="t"/>
              <a:pathLst>
                <a:path extrusionOk="0" h="17039" w="17058">
                  <a:moveTo>
                    <a:pt x="16979" y="1"/>
                  </a:moveTo>
                  <a:lnTo>
                    <a:pt x="0" y="16961"/>
                  </a:lnTo>
                  <a:cubicBezTo>
                    <a:pt x="216" y="17000"/>
                    <a:pt x="411" y="17019"/>
                    <a:pt x="606" y="17039"/>
                  </a:cubicBezTo>
                  <a:lnTo>
                    <a:pt x="17057" y="586"/>
                  </a:lnTo>
                  <a:cubicBezTo>
                    <a:pt x="17038" y="391"/>
                    <a:pt x="16999" y="196"/>
                    <a:pt x="169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0"/>
            <p:cNvSpPr/>
            <p:nvPr/>
          </p:nvSpPr>
          <p:spPr>
            <a:xfrm>
              <a:off x="3646950" y="2572263"/>
              <a:ext cx="132725" cy="132725"/>
            </a:xfrm>
            <a:custGeom>
              <a:rect b="b" l="l" r="r" t="t"/>
              <a:pathLst>
                <a:path extrusionOk="0" h="5309" w="5309">
                  <a:moveTo>
                    <a:pt x="5309" y="0"/>
                  </a:moveTo>
                  <a:cubicBezTo>
                    <a:pt x="4236" y="625"/>
                    <a:pt x="3240" y="1405"/>
                    <a:pt x="2324" y="2322"/>
                  </a:cubicBezTo>
                  <a:cubicBezTo>
                    <a:pt x="1406" y="3240"/>
                    <a:pt x="625" y="4234"/>
                    <a:pt x="1" y="5309"/>
                  </a:cubicBezTo>
                  <a:lnTo>
                    <a:pt x="53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0"/>
            <p:cNvSpPr/>
            <p:nvPr/>
          </p:nvSpPr>
          <p:spPr>
            <a:xfrm>
              <a:off x="4052425" y="2977688"/>
              <a:ext cx="283000" cy="283000"/>
            </a:xfrm>
            <a:custGeom>
              <a:rect b="b" l="l" r="r" t="t"/>
              <a:pathLst>
                <a:path extrusionOk="0" h="11320" w="11320">
                  <a:moveTo>
                    <a:pt x="11319" y="0"/>
                  </a:moveTo>
                  <a:lnTo>
                    <a:pt x="0" y="11319"/>
                  </a:lnTo>
                  <a:cubicBezTo>
                    <a:pt x="292" y="11262"/>
                    <a:pt x="604" y="11184"/>
                    <a:pt x="898" y="11085"/>
                  </a:cubicBezTo>
                  <a:lnTo>
                    <a:pt x="11085" y="898"/>
                  </a:lnTo>
                  <a:cubicBezTo>
                    <a:pt x="11163" y="606"/>
                    <a:pt x="11241" y="294"/>
                    <a:pt x="11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0"/>
            <p:cNvSpPr/>
            <p:nvPr/>
          </p:nvSpPr>
          <p:spPr>
            <a:xfrm>
              <a:off x="4160225" y="3085513"/>
              <a:ext cx="132250" cy="132750"/>
            </a:xfrm>
            <a:custGeom>
              <a:rect b="b" l="l" r="r" t="t"/>
              <a:pathLst>
                <a:path extrusionOk="0" h="5310" w="5290">
                  <a:moveTo>
                    <a:pt x="5290" y="1"/>
                  </a:moveTo>
                  <a:lnTo>
                    <a:pt x="0" y="5309"/>
                  </a:lnTo>
                  <a:cubicBezTo>
                    <a:pt x="1054" y="4664"/>
                    <a:pt x="2069" y="3904"/>
                    <a:pt x="2987" y="2986"/>
                  </a:cubicBezTo>
                  <a:cubicBezTo>
                    <a:pt x="3903" y="2070"/>
                    <a:pt x="4665" y="1074"/>
                    <a:pt x="5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0"/>
            <p:cNvSpPr/>
            <p:nvPr/>
          </p:nvSpPr>
          <p:spPr>
            <a:xfrm>
              <a:off x="3772825" y="2698138"/>
              <a:ext cx="522075" cy="522075"/>
            </a:xfrm>
            <a:custGeom>
              <a:rect b="b" l="l" r="r" t="t"/>
              <a:pathLst>
                <a:path extrusionOk="0" h="20883" w="20883">
                  <a:moveTo>
                    <a:pt x="20630" y="0"/>
                  </a:moveTo>
                  <a:lnTo>
                    <a:pt x="1" y="20628"/>
                  </a:lnTo>
                  <a:cubicBezTo>
                    <a:pt x="138" y="20726"/>
                    <a:pt x="274" y="20804"/>
                    <a:pt x="430" y="20882"/>
                  </a:cubicBezTo>
                  <a:lnTo>
                    <a:pt x="20883" y="430"/>
                  </a:lnTo>
                  <a:cubicBezTo>
                    <a:pt x="20805" y="292"/>
                    <a:pt x="20726" y="136"/>
                    <a:pt x="20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0"/>
            <p:cNvSpPr/>
            <p:nvPr/>
          </p:nvSpPr>
          <p:spPr>
            <a:xfrm>
              <a:off x="3734775" y="2660088"/>
              <a:ext cx="534300" cy="534250"/>
            </a:xfrm>
            <a:custGeom>
              <a:rect b="b" l="l" r="r" t="t"/>
              <a:pathLst>
                <a:path extrusionOk="0" h="21370" w="21372">
                  <a:moveTo>
                    <a:pt x="21078" y="0"/>
                  </a:moveTo>
                  <a:lnTo>
                    <a:pt x="1" y="21077"/>
                  </a:lnTo>
                  <a:cubicBezTo>
                    <a:pt x="118" y="21174"/>
                    <a:pt x="255" y="21272"/>
                    <a:pt x="372" y="21369"/>
                  </a:cubicBezTo>
                  <a:lnTo>
                    <a:pt x="21371" y="370"/>
                  </a:lnTo>
                  <a:cubicBezTo>
                    <a:pt x="21273" y="253"/>
                    <a:pt x="21176" y="136"/>
                    <a:pt x="21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0"/>
            <p:cNvSpPr/>
            <p:nvPr/>
          </p:nvSpPr>
          <p:spPr>
            <a:xfrm>
              <a:off x="3863100" y="2788388"/>
              <a:ext cx="469400" cy="469875"/>
            </a:xfrm>
            <a:custGeom>
              <a:rect b="b" l="l" r="r" t="t"/>
              <a:pathLst>
                <a:path extrusionOk="0" h="18795" w="18776">
                  <a:moveTo>
                    <a:pt x="18638" y="0"/>
                  </a:moveTo>
                  <a:lnTo>
                    <a:pt x="1" y="18638"/>
                  </a:lnTo>
                  <a:cubicBezTo>
                    <a:pt x="176" y="18696"/>
                    <a:pt x="352" y="18735"/>
                    <a:pt x="527" y="18795"/>
                  </a:cubicBezTo>
                  <a:lnTo>
                    <a:pt x="18775" y="528"/>
                  </a:lnTo>
                  <a:cubicBezTo>
                    <a:pt x="18736" y="351"/>
                    <a:pt x="18697" y="176"/>
                    <a:pt x="186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0"/>
            <p:cNvSpPr/>
            <p:nvPr/>
          </p:nvSpPr>
          <p:spPr>
            <a:xfrm>
              <a:off x="3815300" y="2741063"/>
              <a:ext cx="501075" cy="500625"/>
            </a:xfrm>
            <a:custGeom>
              <a:rect b="b" l="l" r="r" t="t"/>
              <a:pathLst>
                <a:path extrusionOk="0" h="20025" w="20043">
                  <a:moveTo>
                    <a:pt x="19847" y="1"/>
                  </a:moveTo>
                  <a:lnTo>
                    <a:pt x="0" y="19829"/>
                  </a:lnTo>
                  <a:cubicBezTo>
                    <a:pt x="157" y="19887"/>
                    <a:pt x="313" y="19965"/>
                    <a:pt x="469" y="20024"/>
                  </a:cubicBezTo>
                  <a:lnTo>
                    <a:pt x="20042" y="469"/>
                  </a:lnTo>
                  <a:cubicBezTo>
                    <a:pt x="19985" y="313"/>
                    <a:pt x="19906" y="157"/>
                    <a:pt x="19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50"/>
          <p:cNvGrpSpPr/>
          <p:nvPr/>
        </p:nvGrpSpPr>
        <p:grpSpPr>
          <a:xfrm>
            <a:off x="7222001" y="3171087"/>
            <a:ext cx="601161" cy="391530"/>
            <a:chOff x="720000" y="2520550"/>
            <a:chExt cx="558700" cy="363875"/>
          </a:xfrm>
        </p:grpSpPr>
        <p:sp>
          <p:nvSpPr>
            <p:cNvPr id="1185" name="Google Shape;1185;p50"/>
            <p:cNvSpPr/>
            <p:nvPr/>
          </p:nvSpPr>
          <p:spPr>
            <a:xfrm>
              <a:off x="720000" y="2520550"/>
              <a:ext cx="558700" cy="48225"/>
            </a:xfrm>
            <a:custGeom>
              <a:rect b="b" l="l" r="r" t="t"/>
              <a:pathLst>
                <a:path extrusionOk="0" h="1929" w="22348">
                  <a:moveTo>
                    <a:pt x="15524" y="1"/>
                  </a:moveTo>
                  <a:cubicBezTo>
                    <a:pt x="14731" y="1"/>
                    <a:pt x="13935" y="249"/>
                    <a:pt x="13194" y="747"/>
                  </a:cubicBezTo>
                  <a:cubicBezTo>
                    <a:pt x="12550" y="1176"/>
                    <a:pt x="11862" y="1391"/>
                    <a:pt x="11174" y="1391"/>
                  </a:cubicBezTo>
                  <a:cubicBezTo>
                    <a:pt x="10486" y="1391"/>
                    <a:pt x="9799" y="1176"/>
                    <a:pt x="9155" y="747"/>
                  </a:cubicBezTo>
                  <a:cubicBezTo>
                    <a:pt x="8413" y="260"/>
                    <a:pt x="7612" y="5"/>
                    <a:pt x="6831" y="5"/>
                  </a:cubicBezTo>
                  <a:cubicBezTo>
                    <a:pt x="6032" y="5"/>
                    <a:pt x="5231" y="260"/>
                    <a:pt x="4510" y="747"/>
                  </a:cubicBezTo>
                  <a:cubicBezTo>
                    <a:pt x="3866" y="1176"/>
                    <a:pt x="3173" y="1391"/>
                    <a:pt x="2480" y="1391"/>
                  </a:cubicBezTo>
                  <a:cubicBezTo>
                    <a:pt x="1787" y="1391"/>
                    <a:pt x="1095" y="1176"/>
                    <a:pt x="451" y="747"/>
                  </a:cubicBezTo>
                  <a:cubicBezTo>
                    <a:pt x="406" y="717"/>
                    <a:pt x="352" y="701"/>
                    <a:pt x="298" y="701"/>
                  </a:cubicBezTo>
                  <a:cubicBezTo>
                    <a:pt x="213" y="701"/>
                    <a:pt x="127" y="741"/>
                    <a:pt x="79" y="825"/>
                  </a:cubicBezTo>
                  <a:cubicBezTo>
                    <a:pt x="1" y="942"/>
                    <a:pt x="20" y="1098"/>
                    <a:pt x="157" y="1196"/>
                  </a:cubicBezTo>
                  <a:cubicBezTo>
                    <a:pt x="889" y="1684"/>
                    <a:pt x="1680" y="1928"/>
                    <a:pt x="2472" y="1928"/>
                  </a:cubicBezTo>
                  <a:cubicBezTo>
                    <a:pt x="3265" y="1928"/>
                    <a:pt x="4060" y="1684"/>
                    <a:pt x="4802" y="1196"/>
                  </a:cubicBezTo>
                  <a:cubicBezTo>
                    <a:pt x="5446" y="767"/>
                    <a:pt x="6139" y="552"/>
                    <a:pt x="6831" y="552"/>
                  </a:cubicBezTo>
                  <a:cubicBezTo>
                    <a:pt x="7524" y="552"/>
                    <a:pt x="8217" y="767"/>
                    <a:pt x="8861" y="1196"/>
                  </a:cubicBezTo>
                  <a:cubicBezTo>
                    <a:pt x="9593" y="1684"/>
                    <a:pt x="10384" y="1928"/>
                    <a:pt x="11176" y="1928"/>
                  </a:cubicBezTo>
                  <a:cubicBezTo>
                    <a:pt x="11969" y="1928"/>
                    <a:pt x="12764" y="1684"/>
                    <a:pt x="13506" y="1196"/>
                  </a:cubicBezTo>
                  <a:cubicBezTo>
                    <a:pt x="14150" y="767"/>
                    <a:pt x="14838" y="552"/>
                    <a:pt x="15526" y="552"/>
                  </a:cubicBezTo>
                  <a:cubicBezTo>
                    <a:pt x="16214" y="552"/>
                    <a:pt x="16902" y="767"/>
                    <a:pt x="17546" y="1196"/>
                  </a:cubicBezTo>
                  <a:cubicBezTo>
                    <a:pt x="18288" y="1684"/>
                    <a:pt x="19083" y="1928"/>
                    <a:pt x="19876" y="1928"/>
                  </a:cubicBezTo>
                  <a:cubicBezTo>
                    <a:pt x="20669" y="1928"/>
                    <a:pt x="21459" y="1684"/>
                    <a:pt x="22191" y="1196"/>
                  </a:cubicBezTo>
                  <a:cubicBezTo>
                    <a:pt x="22327" y="1098"/>
                    <a:pt x="22347" y="942"/>
                    <a:pt x="22269" y="825"/>
                  </a:cubicBezTo>
                  <a:cubicBezTo>
                    <a:pt x="22221" y="741"/>
                    <a:pt x="22143" y="701"/>
                    <a:pt x="22059" y="701"/>
                  </a:cubicBezTo>
                  <a:cubicBezTo>
                    <a:pt x="22006" y="701"/>
                    <a:pt x="21950" y="717"/>
                    <a:pt x="21898" y="747"/>
                  </a:cubicBezTo>
                  <a:cubicBezTo>
                    <a:pt x="21254" y="1176"/>
                    <a:pt x="20561" y="1391"/>
                    <a:pt x="19868" y="1391"/>
                  </a:cubicBezTo>
                  <a:cubicBezTo>
                    <a:pt x="19175" y="1391"/>
                    <a:pt x="18482" y="1176"/>
                    <a:pt x="17838" y="747"/>
                  </a:cubicBezTo>
                  <a:cubicBezTo>
                    <a:pt x="17107" y="249"/>
                    <a:pt x="16317" y="1"/>
                    <a:pt x="155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0"/>
            <p:cNvSpPr/>
            <p:nvPr/>
          </p:nvSpPr>
          <p:spPr>
            <a:xfrm>
              <a:off x="720000" y="2625950"/>
              <a:ext cx="558700" cy="48075"/>
            </a:xfrm>
            <a:custGeom>
              <a:rect b="b" l="l" r="r" t="t"/>
              <a:pathLst>
                <a:path extrusionOk="0" h="1923" w="22348">
                  <a:moveTo>
                    <a:pt x="15524" y="0"/>
                  </a:moveTo>
                  <a:cubicBezTo>
                    <a:pt x="14731" y="0"/>
                    <a:pt x="13935" y="249"/>
                    <a:pt x="13194" y="746"/>
                  </a:cubicBezTo>
                  <a:cubicBezTo>
                    <a:pt x="12550" y="1175"/>
                    <a:pt x="11862" y="1390"/>
                    <a:pt x="11174" y="1390"/>
                  </a:cubicBezTo>
                  <a:cubicBezTo>
                    <a:pt x="10486" y="1390"/>
                    <a:pt x="9799" y="1175"/>
                    <a:pt x="9155" y="746"/>
                  </a:cubicBezTo>
                  <a:cubicBezTo>
                    <a:pt x="8413" y="239"/>
                    <a:pt x="7612" y="4"/>
                    <a:pt x="6831" y="4"/>
                  </a:cubicBezTo>
                  <a:cubicBezTo>
                    <a:pt x="6032" y="4"/>
                    <a:pt x="5231" y="239"/>
                    <a:pt x="4510" y="746"/>
                  </a:cubicBezTo>
                  <a:cubicBezTo>
                    <a:pt x="3866" y="1175"/>
                    <a:pt x="3173" y="1390"/>
                    <a:pt x="2480" y="1390"/>
                  </a:cubicBezTo>
                  <a:cubicBezTo>
                    <a:pt x="1787" y="1390"/>
                    <a:pt x="1095" y="1175"/>
                    <a:pt x="451" y="746"/>
                  </a:cubicBezTo>
                  <a:cubicBezTo>
                    <a:pt x="405" y="708"/>
                    <a:pt x="351" y="691"/>
                    <a:pt x="297" y="691"/>
                  </a:cubicBezTo>
                  <a:cubicBezTo>
                    <a:pt x="211" y="691"/>
                    <a:pt x="127" y="734"/>
                    <a:pt x="79" y="805"/>
                  </a:cubicBezTo>
                  <a:cubicBezTo>
                    <a:pt x="1" y="941"/>
                    <a:pt x="20" y="1097"/>
                    <a:pt x="157" y="1175"/>
                  </a:cubicBezTo>
                  <a:cubicBezTo>
                    <a:pt x="889" y="1673"/>
                    <a:pt x="1680" y="1922"/>
                    <a:pt x="2472" y="1922"/>
                  </a:cubicBezTo>
                  <a:cubicBezTo>
                    <a:pt x="3265" y="1922"/>
                    <a:pt x="4060" y="1673"/>
                    <a:pt x="4802" y="1175"/>
                  </a:cubicBezTo>
                  <a:cubicBezTo>
                    <a:pt x="5446" y="746"/>
                    <a:pt x="6139" y="531"/>
                    <a:pt x="6831" y="531"/>
                  </a:cubicBezTo>
                  <a:cubicBezTo>
                    <a:pt x="7524" y="531"/>
                    <a:pt x="8217" y="746"/>
                    <a:pt x="8861" y="1175"/>
                  </a:cubicBezTo>
                  <a:cubicBezTo>
                    <a:pt x="9593" y="1673"/>
                    <a:pt x="10384" y="1922"/>
                    <a:pt x="11176" y="1922"/>
                  </a:cubicBezTo>
                  <a:cubicBezTo>
                    <a:pt x="11969" y="1922"/>
                    <a:pt x="12764" y="1673"/>
                    <a:pt x="13506" y="1175"/>
                  </a:cubicBezTo>
                  <a:cubicBezTo>
                    <a:pt x="14150" y="746"/>
                    <a:pt x="14838" y="531"/>
                    <a:pt x="15526" y="531"/>
                  </a:cubicBezTo>
                  <a:cubicBezTo>
                    <a:pt x="16214" y="531"/>
                    <a:pt x="16902" y="746"/>
                    <a:pt x="17546" y="1175"/>
                  </a:cubicBezTo>
                  <a:cubicBezTo>
                    <a:pt x="18288" y="1673"/>
                    <a:pt x="19083" y="1922"/>
                    <a:pt x="19876" y="1922"/>
                  </a:cubicBezTo>
                  <a:cubicBezTo>
                    <a:pt x="20669" y="1922"/>
                    <a:pt x="21459" y="1673"/>
                    <a:pt x="22191" y="1175"/>
                  </a:cubicBezTo>
                  <a:cubicBezTo>
                    <a:pt x="22327" y="1097"/>
                    <a:pt x="22347" y="941"/>
                    <a:pt x="22269" y="805"/>
                  </a:cubicBezTo>
                  <a:cubicBezTo>
                    <a:pt x="22221" y="734"/>
                    <a:pt x="22145" y="691"/>
                    <a:pt x="22061" y="691"/>
                  </a:cubicBezTo>
                  <a:cubicBezTo>
                    <a:pt x="22007" y="691"/>
                    <a:pt x="21951" y="708"/>
                    <a:pt x="21898" y="746"/>
                  </a:cubicBezTo>
                  <a:cubicBezTo>
                    <a:pt x="21254" y="1175"/>
                    <a:pt x="20561" y="1390"/>
                    <a:pt x="19868" y="1390"/>
                  </a:cubicBezTo>
                  <a:cubicBezTo>
                    <a:pt x="19175" y="1390"/>
                    <a:pt x="18482" y="1175"/>
                    <a:pt x="17838" y="746"/>
                  </a:cubicBezTo>
                  <a:cubicBezTo>
                    <a:pt x="17107" y="249"/>
                    <a:pt x="16317" y="0"/>
                    <a:pt x="1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0"/>
            <p:cNvSpPr/>
            <p:nvPr/>
          </p:nvSpPr>
          <p:spPr>
            <a:xfrm>
              <a:off x="720000" y="2731200"/>
              <a:ext cx="558700" cy="48200"/>
            </a:xfrm>
            <a:custGeom>
              <a:rect b="b" l="l" r="r" t="t"/>
              <a:pathLst>
                <a:path extrusionOk="0" h="1928" w="22348">
                  <a:moveTo>
                    <a:pt x="15524" y="1"/>
                  </a:moveTo>
                  <a:cubicBezTo>
                    <a:pt x="14731" y="1"/>
                    <a:pt x="13935" y="245"/>
                    <a:pt x="13194" y="733"/>
                  </a:cubicBezTo>
                  <a:cubicBezTo>
                    <a:pt x="12550" y="1162"/>
                    <a:pt x="11862" y="1377"/>
                    <a:pt x="11174" y="1377"/>
                  </a:cubicBezTo>
                  <a:cubicBezTo>
                    <a:pt x="10486" y="1377"/>
                    <a:pt x="9799" y="1162"/>
                    <a:pt x="9155" y="733"/>
                  </a:cubicBezTo>
                  <a:cubicBezTo>
                    <a:pt x="8413" y="244"/>
                    <a:pt x="7612" y="10"/>
                    <a:pt x="6831" y="10"/>
                  </a:cubicBezTo>
                  <a:cubicBezTo>
                    <a:pt x="6032" y="10"/>
                    <a:pt x="5231" y="244"/>
                    <a:pt x="4510" y="733"/>
                  </a:cubicBezTo>
                  <a:cubicBezTo>
                    <a:pt x="3866" y="1162"/>
                    <a:pt x="3173" y="1377"/>
                    <a:pt x="2480" y="1377"/>
                  </a:cubicBezTo>
                  <a:cubicBezTo>
                    <a:pt x="1787" y="1377"/>
                    <a:pt x="1095" y="1162"/>
                    <a:pt x="451" y="733"/>
                  </a:cubicBezTo>
                  <a:cubicBezTo>
                    <a:pt x="409" y="705"/>
                    <a:pt x="360" y="692"/>
                    <a:pt x="311" y="692"/>
                  </a:cubicBezTo>
                  <a:cubicBezTo>
                    <a:pt x="221" y="692"/>
                    <a:pt x="129" y="735"/>
                    <a:pt x="79" y="811"/>
                  </a:cubicBezTo>
                  <a:cubicBezTo>
                    <a:pt x="1" y="928"/>
                    <a:pt x="20" y="1103"/>
                    <a:pt x="157" y="1181"/>
                  </a:cubicBezTo>
                  <a:cubicBezTo>
                    <a:pt x="889" y="1679"/>
                    <a:pt x="1680" y="1928"/>
                    <a:pt x="2472" y="1928"/>
                  </a:cubicBezTo>
                  <a:cubicBezTo>
                    <a:pt x="3265" y="1928"/>
                    <a:pt x="4060" y="1679"/>
                    <a:pt x="4802" y="1181"/>
                  </a:cubicBezTo>
                  <a:cubicBezTo>
                    <a:pt x="5446" y="751"/>
                    <a:pt x="6139" y="537"/>
                    <a:pt x="6831" y="537"/>
                  </a:cubicBezTo>
                  <a:cubicBezTo>
                    <a:pt x="7524" y="537"/>
                    <a:pt x="8217" y="751"/>
                    <a:pt x="8861" y="1181"/>
                  </a:cubicBezTo>
                  <a:cubicBezTo>
                    <a:pt x="9593" y="1679"/>
                    <a:pt x="10384" y="1928"/>
                    <a:pt x="11176" y="1928"/>
                  </a:cubicBezTo>
                  <a:cubicBezTo>
                    <a:pt x="11969" y="1928"/>
                    <a:pt x="12764" y="1679"/>
                    <a:pt x="13506" y="1181"/>
                  </a:cubicBezTo>
                  <a:cubicBezTo>
                    <a:pt x="14150" y="751"/>
                    <a:pt x="14838" y="537"/>
                    <a:pt x="15526" y="537"/>
                  </a:cubicBezTo>
                  <a:cubicBezTo>
                    <a:pt x="16214" y="537"/>
                    <a:pt x="16902" y="751"/>
                    <a:pt x="17546" y="1181"/>
                  </a:cubicBezTo>
                  <a:cubicBezTo>
                    <a:pt x="18288" y="1679"/>
                    <a:pt x="19083" y="1928"/>
                    <a:pt x="19876" y="1928"/>
                  </a:cubicBezTo>
                  <a:cubicBezTo>
                    <a:pt x="20669" y="1928"/>
                    <a:pt x="21459" y="1679"/>
                    <a:pt x="22191" y="1181"/>
                  </a:cubicBezTo>
                  <a:cubicBezTo>
                    <a:pt x="22327" y="1103"/>
                    <a:pt x="22347" y="928"/>
                    <a:pt x="22269" y="811"/>
                  </a:cubicBezTo>
                  <a:cubicBezTo>
                    <a:pt x="22219" y="735"/>
                    <a:pt x="22136" y="692"/>
                    <a:pt x="22046" y="692"/>
                  </a:cubicBezTo>
                  <a:cubicBezTo>
                    <a:pt x="21997" y="692"/>
                    <a:pt x="21946" y="705"/>
                    <a:pt x="21898" y="733"/>
                  </a:cubicBezTo>
                  <a:cubicBezTo>
                    <a:pt x="21254" y="1162"/>
                    <a:pt x="20561" y="1377"/>
                    <a:pt x="19868" y="1377"/>
                  </a:cubicBezTo>
                  <a:cubicBezTo>
                    <a:pt x="19175" y="1377"/>
                    <a:pt x="18482" y="1162"/>
                    <a:pt x="17838" y="733"/>
                  </a:cubicBezTo>
                  <a:cubicBezTo>
                    <a:pt x="17107" y="245"/>
                    <a:pt x="16317" y="1"/>
                    <a:pt x="155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0"/>
            <p:cNvSpPr/>
            <p:nvPr/>
          </p:nvSpPr>
          <p:spPr>
            <a:xfrm>
              <a:off x="720000" y="2836350"/>
              <a:ext cx="558700" cy="48075"/>
            </a:xfrm>
            <a:custGeom>
              <a:rect b="b" l="l" r="r" t="t"/>
              <a:pathLst>
                <a:path extrusionOk="0" h="1923" w="22348">
                  <a:moveTo>
                    <a:pt x="6831" y="1"/>
                  </a:moveTo>
                  <a:cubicBezTo>
                    <a:pt x="6032" y="1"/>
                    <a:pt x="5231" y="253"/>
                    <a:pt x="4510" y="742"/>
                  </a:cubicBezTo>
                  <a:cubicBezTo>
                    <a:pt x="3866" y="1172"/>
                    <a:pt x="3173" y="1386"/>
                    <a:pt x="2480" y="1386"/>
                  </a:cubicBezTo>
                  <a:cubicBezTo>
                    <a:pt x="1787" y="1386"/>
                    <a:pt x="1095" y="1172"/>
                    <a:pt x="451" y="742"/>
                  </a:cubicBezTo>
                  <a:cubicBezTo>
                    <a:pt x="409" y="715"/>
                    <a:pt x="360" y="702"/>
                    <a:pt x="311" y="702"/>
                  </a:cubicBezTo>
                  <a:cubicBezTo>
                    <a:pt x="221" y="702"/>
                    <a:pt x="129" y="745"/>
                    <a:pt x="79" y="820"/>
                  </a:cubicBezTo>
                  <a:cubicBezTo>
                    <a:pt x="1" y="937"/>
                    <a:pt x="20" y="1112"/>
                    <a:pt x="157" y="1190"/>
                  </a:cubicBezTo>
                  <a:cubicBezTo>
                    <a:pt x="889" y="1678"/>
                    <a:pt x="1680" y="1922"/>
                    <a:pt x="2472" y="1922"/>
                  </a:cubicBezTo>
                  <a:cubicBezTo>
                    <a:pt x="3265" y="1922"/>
                    <a:pt x="4060" y="1678"/>
                    <a:pt x="4802" y="1190"/>
                  </a:cubicBezTo>
                  <a:cubicBezTo>
                    <a:pt x="5446" y="761"/>
                    <a:pt x="6139" y="546"/>
                    <a:pt x="6831" y="546"/>
                  </a:cubicBezTo>
                  <a:cubicBezTo>
                    <a:pt x="7524" y="546"/>
                    <a:pt x="8217" y="761"/>
                    <a:pt x="8861" y="1190"/>
                  </a:cubicBezTo>
                  <a:cubicBezTo>
                    <a:pt x="9593" y="1678"/>
                    <a:pt x="10384" y="1922"/>
                    <a:pt x="11176" y="1922"/>
                  </a:cubicBezTo>
                  <a:cubicBezTo>
                    <a:pt x="11969" y="1922"/>
                    <a:pt x="12764" y="1678"/>
                    <a:pt x="13506" y="1190"/>
                  </a:cubicBezTo>
                  <a:cubicBezTo>
                    <a:pt x="14150" y="761"/>
                    <a:pt x="14838" y="546"/>
                    <a:pt x="15526" y="546"/>
                  </a:cubicBezTo>
                  <a:cubicBezTo>
                    <a:pt x="16214" y="546"/>
                    <a:pt x="16902" y="761"/>
                    <a:pt x="17546" y="1190"/>
                  </a:cubicBezTo>
                  <a:cubicBezTo>
                    <a:pt x="18288" y="1678"/>
                    <a:pt x="19083" y="1922"/>
                    <a:pt x="19876" y="1922"/>
                  </a:cubicBezTo>
                  <a:cubicBezTo>
                    <a:pt x="20669" y="1922"/>
                    <a:pt x="21459" y="1678"/>
                    <a:pt x="22191" y="1190"/>
                  </a:cubicBezTo>
                  <a:cubicBezTo>
                    <a:pt x="22327" y="1112"/>
                    <a:pt x="22347" y="937"/>
                    <a:pt x="22269" y="820"/>
                  </a:cubicBezTo>
                  <a:cubicBezTo>
                    <a:pt x="22219" y="745"/>
                    <a:pt x="22136" y="702"/>
                    <a:pt x="22046" y="702"/>
                  </a:cubicBezTo>
                  <a:cubicBezTo>
                    <a:pt x="21997" y="702"/>
                    <a:pt x="21946" y="715"/>
                    <a:pt x="21898" y="742"/>
                  </a:cubicBezTo>
                  <a:cubicBezTo>
                    <a:pt x="21254" y="1172"/>
                    <a:pt x="20561" y="1386"/>
                    <a:pt x="19868" y="1386"/>
                  </a:cubicBezTo>
                  <a:cubicBezTo>
                    <a:pt x="19175" y="1386"/>
                    <a:pt x="18482" y="1172"/>
                    <a:pt x="17838" y="742"/>
                  </a:cubicBezTo>
                  <a:cubicBezTo>
                    <a:pt x="17107" y="254"/>
                    <a:pt x="16317" y="10"/>
                    <a:pt x="15524" y="10"/>
                  </a:cubicBezTo>
                  <a:cubicBezTo>
                    <a:pt x="14731" y="10"/>
                    <a:pt x="13935" y="254"/>
                    <a:pt x="13194" y="742"/>
                  </a:cubicBezTo>
                  <a:cubicBezTo>
                    <a:pt x="12550" y="1172"/>
                    <a:pt x="11862" y="1386"/>
                    <a:pt x="11174" y="1386"/>
                  </a:cubicBezTo>
                  <a:cubicBezTo>
                    <a:pt x="10486" y="1386"/>
                    <a:pt x="9799" y="1172"/>
                    <a:pt x="9155" y="742"/>
                  </a:cubicBezTo>
                  <a:cubicBezTo>
                    <a:pt x="8413" y="253"/>
                    <a:pt x="7612" y="1"/>
                    <a:pt x="6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 name="Google Shape;1189;p50"/>
          <p:cNvGrpSpPr/>
          <p:nvPr/>
        </p:nvGrpSpPr>
        <p:grpSpPr>
          <a:xfrm>
            <a:off x="4239908" y="3704525"/>
            <a:ext cx="808997" cy="809042"/>
            <a:chOff x="3992875" y="2884425"/>
            <a:chExt cx="447900" cy="447925"/>
          </a:xfrm>
        </p:grpSpPr>
        <p:sp>
          <p:nvSpPr>
            <p:cNvPr id="1190" name="Google Shape;1190;p50"/>
            <p:cNvSpPr/>
            <p:nvPr/>
          </p:nvSpPr>
          <p:spPr>
            <a:xfrm>
              <a:off x="4324625" y="3216200"/>
              <a:ext cx="116150" cy="116150"/>
            </a:xfrm>
            <a:custGeom>
              <a:rect b="b" l="l" r="r" t="t"/>
              <a:pathLst>
                <a:path extrusionOk="0" h="4646" w="4646">
                  <a:moveTo>
                    <a:pt x="4430" y="235"/>
                  </a:moveTo>
                  <a:lnTo>
                    <a:pt x="4430" y="4432"/>
                  </a:lnTo>
                  <a:lnTo>
                    <a:pt x="215" y="4432"/>
                  </a:lnTo>
                  <a:lnTo>
                    <a:pt x="215" y="235"/>
                  </a:lnTo>
                  <a:close/>
                  <a:moveTo>
                    <a:pt x="1" y="1"/>
                  </a:moveTo>
                  <a:lnTo>
                    <a:pt x="1" y="4645"/>
                  </a:lnTo>
                  <a:lnTo>
                    <a:pt x="4646" y="4645"/>
                  </a:lnTo>
                  <a:lnTo>
                    <a:pt x="4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0"/>
            <p:cNvSpPr/>
            <p:nvPr/>
          </p:nvSpPr>
          <p:spPr>
            <a:xfrm>
              <a:off x="4213875" y="3105475"/>
              <a:ext cx="116125" cy="116600"/>
            </a:xfrm>
            <a:custGeom>
              <a:rect b="b" l="l" r="r" t="t"/>
              <a:pathLst>
                <a:path extrusionOk="0" h="4664" w="4645">
                  <a:moveTo>
                    <a:pt x="4431" y="235"/>
                  </a:moveTo>
                  <a:lnTo>
                    <a:pt x="4431" y="4430"/>
                  </a:lnTo>
                  <a:lnTo>
                    <a:pt x="234" y="4430"/>
                  </a:lnTo>
                  <a:lnTo>
                    <a:pt x="234" y="235"/>
                  </a:lnTo>
                  <a:close/>
                  <a:moveTo>
                    <a:pt x="0" y="0"/>
                  </a:moveTo>
                  <a:lnTo>
                    <a:pt x="0" y="4664"/>
                  </a:lnTo>
                  <a:lnTo>
                    <a:pt x="4645" y="4664"/>
                  </a:lnTo>
                  <a:lnTo>
                    <a:pt x="4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0"/>
            <p:cNvSpPr/>
            <p:nvPr/>
          </p:nvSpPr>
          <p:spPr>
            <a:xfrm>
              <a:off x="4213875" y="2995200"/>
              <a:ext cx="116125" cy="116150"/>
            </a:xfrm>
            <a:custGeom>
              <a:rect b="b" l="l" r="r" t="t"/>
              <a:pathLst>
                <a:path extrusionOk="0" h="4646" w="4645">
                  <a:moveTo>
                    <a:pt x="4431" y="215"/>
                  </a:moveTo>
                  <a:lnTo>
                    <a:pt x="4431" y="4411"/>
                  </a:lnTo>
                  <a:lnTo>
                    <a:pt x="234" y="4411"/>
                  </a:lnTo>
                  <a:lnTo>
                    <a:pt x="234" y="215"/>
                  </a:lnTo>
                  <a:close/>
                  <a:moveTo>
                    <a:pt x="0" y="1"/>
                  </a:moveTo>
                  <a:lnTo>
                    <a:pt x="0" y="4646"/>
                  </a:lnTo>
                  <a:lnTo>
                    <a:pt x="4645" y="4646"/>
                  </a:lnTo>
                  <a:lnTo>
                    <a:pt x="46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0"/>
            <p:cNvSpPr/>
            <p:nvPr/>
          </p:nvSpPr>
          <p:spPr>
            <a:xfrm>
              <a:off x="4103125" y="3105475"/>
              <a:ext cx="116625" cy="116600"/>
            </a:xfrm>
            <a:custGeom>
              <a:rect b="b" l="l" r="r" t="t"/>
              <a:pathLst>
                <a:path extrusionOk="0" h="4664" w="4665">
                  <a:moveTo>
                    <a:pt x="4430" y="235"/>
                  </a:moveTo>
                  <a:lnTo>
                    <a:pt x="4430" y="4430"/>
                  </a:lnTo>
                  <a:lnTo>
                    <a:pt x="235" y="4430"/>
                  </a:lnTo>
                  <a:lnTo>
                    <a:pt x="235" y="235"/>
                  </a:lnTo>
                  <a:close/>
                  <a:moveTo>
                    <a:pt x="1" y="0"/>
                  </a:moveTo>
                  <a:lnTo>
                    <a:pt x="1" y="4664"/>
                  </a:lnTo>
                  <a:lnTo>
                    <a:pt x="4664" y="4664"/>
                  </a:lnTo>
                  <a:lnTo>
                    <a:pt x="466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0"/>
            <p:cNvSpPr/>
            <p:nvPr/>
          </p:nvSpPr>
          <p:spPr>
            <a:xfrm>
              <a:off x="4324625" y="3105475"/>
              <a:ext cx="116150" cy="116600"/>
            </a:xfrm>
            <a:custGeom>
              <a:rect b="b" l="l" r="r" t="t"/>
              <a:pathLst>
                <a:path extrusionOk="0" h="4664" w="4646">
                  <a:moveTo>
                    <a:pt x="4430" y="235"/>
                  </a:moveTo>
                  <a:lnTo>
                    <a:pt x="4430" y="4430"/>
                  </a:lnTo>
                  <a:lnTo>
                    <a:pt x="215" y="4430"/>
                  </a:lnTo>
                  <a:lnTo>
                    <a:pt x="215" y="235"/>
                  </a:lnTo>
                  <a:close/>
                  <a:moveTo>
                    <a:pt x="1" y="0"/>
                  </a:moveTo>
                  <a:lnTo>
                    <a:pt x="1" y="4664"/>
                  </a:lnTo>
                  <a:lnTo>
                    <a:pt x="4646" y="4664"/>
                  </a:lnTo>
                  <a:lnTo>
                    <a:pt x="46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0"/>
            <p:cNvSpPr/>
            <p:nvPr/>
          </p:nvSpPr>
          <p:spPr>
            <a:xfrm>
              <a:off x="4324625" y="2995200"/>
              <a:ext cx="116150" cy="116150"/>
            </a:xfrm>
            <a:custGeom>
              <a:rect b="b" l="l" r="r" t="t"/>
              <a:pathLst>
                <a:path extrusionOk="0" h="4646" w="4646">
                  <a:moveTo>
                    <a:pt x="4430" y="215"/>
                  </a:moveTo>
                  <a:lnTo>
                    <a:pt x="4430" y="4411"/>
                  </a:lnTo>
                  <a:lnTo>
                    <a:pt x="215" y="4411"/>
                  </a:lnTo>
                  <a:lnTo>
                    <a:pt x="215" y="215"/>
                  </a:lnTo>
                  <a:close/>
                  <a:moveTo>
                    <a:pt x="1" y="1"/>
                  </a:moveTo>
                  <a:lnTo>
                    <a:pt x="1" y="4646"/>
                  </a:lnTo>
                  <a:lnTo>
                    <a:pt x="4646" y="4646"/>
                  </a:lnTo>
                  <a:lnTo>
                    <a:pt x="4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0"/>
            <p:cNvSpPr/>
            <p:nvPr/>
          </p:nvSpPr>
          <p:spPr>
            <a:xfrm>
              <a:off x="4324625" y="2884425"/>
              <a:ext cx="116150" cy="116150"/>
            </a:xfrm>
            <a:custGeom>
              <a:rect b="b" l="l" r="r" t="t"/>
              <a:pathLst>
                <a:path extrusionOk="0" h="4646" w="4646">
                  <a:moveTo>
                    <a:pt x="4430" y="216"/>
                  </a:moveTo>
                  <a:lnTo>
                    <a:pt x="4430" y="4432"/>
                  </a:lnTo>
                  <a:lnTo>
                    <a:pt x="215" y="4432"/>
                  </a:lnTo>
                  <a:lnTo>
                    <a:pt x="215" y="216"/>
                  </a:lnTo>
                  <a:close/>
                  <a:moveTo>
                    <a:pt x="1" y="1"/>
                  </a:moveTo>
                  <a:lnTo>
                    <a:pt x="1" y="4646"/>
                  </a:lnTo>
                  <a:lnTo>
                    <a:pt x="4646" y="4646"/>
                  </a:lnTo>
                  <a:lnTo>
                    <a:pt x="46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0"/>
            <p:cNvSpPr/>
            <p:nvPr/>
          </p:nvSpPr>
          <p:spPr>
            <a:xfrm>
              <a:off x="4213875" y="3216200"/>
              <a:ext cx="116125" cy="116150"/>
            </a:xfrm>
            <a:custGeom>
              <a:rect b="b" l="l" r="r" t="t"/>
              <a:pathLst>
                <a:path extrusionOk="0" h="4646" w="4645">
                  <a:moveTo>
                    <a:pt x="4431" y="235"/>
                  </a:moveTo>
                  <a:lnTo>
                    <a:pt x="4431" y="4432"/>
                  </a:lnTo>
                  <a:lnTo>
                    <a:pt x="234" y="4432"/>
                  </a:lnTo>
                  <a:lnTo>
                    <a:pt x="234" y="235"/>
                  </a:lnTo>
                  <a:close/>
                  <a:moveTo>
                    <a:pt x="0" y="1"/>
                  </a:moveTo>
                  <a:lnTo>
                    <a:pt x="0" y="4645"/>
                  </a:lnTo>
                  <a:lnTo>
                    <a:pt x="4645" y="4645"/>
                  </a:lnTo>
                  <a:lnTo>
                    <a:pt x="46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0"/>
            <p:cNvSpPr/>
            <p:nvPr/>
          </p:nvSpPr>
          <p:spPr>
            <a:xfrm>
              <a:off x="4103125" y="3216200"/>
              <a:ext cx="116625" cy="116150"/>
            </a:xfrm>
            <a:custGeom>
              <a:rect b="b" l="l" r="r" t="t"/>
              <a:pathLst>
                <a:path extrusionOk="0" h="4646" w="4665">
                  <a:moveTo>
                    <a:pt x="4430" y="235"/>
                  </a:moveTo>
                  <a:lnTo>
                    <a:pt x="4430" y="4432"/>
                  </a:lnTo>
                  <a:lnTo>
                    <a:pt x="235" y="4432"/>
                  </a:lnTo>
                  <a:lnTo>
                    <a:pt x="235" y="235"/>
                  </a:lnTo>
                  <a:close/>
                  <a:moveTo>
                    <a:pt x="1" y="1"/>
                  </a:moveTo>
                  <a:lnTo>
                    <a:pt x="1" y="4645"/>
                  </a:lnTo>
                  <a:lnTo>
                    <a:pt x="4664" y="4645"/>
                  </a:lnTo>
                  <a:lnTo>
                    <a:pt x="46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0"/>
            <p:cNvSpPr/>
            <p:nvPr/>
          </p:nvSpPr>
          <p:spPr>
            <a:xfrm>
              <a:off x="3992875" y="3216200"/>
              <a:ext cx="116125" cy="116150"/>
            </a:xfrm>
            <a:custGeom>
              <a:rect b="b" l="l" r="r" t="t"/>
              <a:pathLst>
                <a:path extrusionOk="0" h="4646" w="4645">
                  <a:moveTo>
                    <a:pt x="4411" y="235"/>
                  </a:moveTo>
                  <a:lnTo>
                    <a:pt x="4411" y="4432"/>
                  </a:lnTo>
                  <a:lnTo>
                    <a:pt x="214" y="4432"/>
                  </a:lnTo>
                  <a:lnTo>
                    <a:pt x="214" y="235"/>
                  </a:lnTo>
                  <a:close/>
                  <a:moveTo>
                    <a:pt x="0" y="1"/>
                  </a:moveTo>
                  <a:lnTo>
                    <a:pt x="0" y="4645"/>
                  </a:lnTo>
                  <a:lnTo>
                    <a:pt x="4645" y="4645"/>
                  </a:lnTo>
                  <a:lnTo>
                    <a:pt x="46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 name="Google Shape;1200;p50"/>
          <p:cNvSpPr/>
          <p:nvPr/>
        </p:nvSpPr>
        <p:spPr>
          <a:xfrm>
            <a:off x="4239447" y="2448676"/>
            <a:ext cx="944997" cy="944997"/>
          </a:xfrm>
          <a:custGeom>
            <a:rect b="b" l="l" r="r" t="t"/>
            <a:pathLst>
              <a:path extrusionOk="0" h="35130" w="35130">
                <a:moveTo>
                  <a:pt x="17039" y="1"/>
                </a:moveTo>
                <a:cubicBezTo>
                  <a:pt x="16766" y="20"/>
                  <a:pt x="16550" y="235"/>
                  <a:pt x="16571" y="508"/>
                </a:cubicBezTo>
                <a:cubicBezTo>
                  <a:pt x="16571" y="782"/>
                  <a:pt x="16784" y="977"/>
                  <a:pt x="17039" y="977"/>
                </a:cubicBezTo>
                <a:lnTo>
                  <a:pt x="17058" y="977"/>
                </a:lnTo>
                <a:cubicBezTo>
                  <a:pt x="17331" y="977"/>
                  <a:pt x="17546" y="742"/>
                  <a:pt x="17526" y="488"/>
                </a:cubicBezTo>
                <a:cubicBezTo>
                  <a:pt x="17526" y="215"/>
                  <a:pt x="17312" y="1"/>
                  <a:pt x="17039" y="1"/>
                </a:cubicBezTo>
                <a:close/>
                <a:moveTo>
                  <a:pt x="18996" y="57"/>
                </a:moveTo>
                <a:cubicBezTo>
                  <a:pt x="18755" y="57"/>
                  <a:pt x="18540" y="247"/>
                  <a:pt x="18522" y="508"/>
                </a:cubicBezTo>
                <a:cubicBezTo>
                  <a:pt x="18483" y="782"/>
                  <a:pt x="18697" y="1016"/>
                  <a:pt x="18951" y="1034"/>
                </a:cubicBezTo>
                <a:lnTo>
                  <a:pt x="18991" y="1034"/>
                </a:lnTo>
                <a:cubicBezTo>
                  <a:pt x="19243" y="1034"/>
                  <a:pt x="19459" y="839"/>
                  <a:pt x="19478" y="586"/>
                </a:cubicBezTo>
                <a:cubicBezTo>
                  <a:pt x="19498" y="313"/>
                  <a:pt x="19303" y="79"/>
                  <a:pt x="19030" y="59"/>
                </a:cubicBezTo>
                <a:cubicBezTo>
                  <a:pt x="19018" y="58"/>
                  <a:pt x="19007" y="57"/>
                  <a:pt x="18996" y="57"/>
                </a:cubicBezTo>
                <a:close/>
                <a:moveTo>
                  <a:pt x="15098" y="171"/>
                </a:moveTo>
                <a:cubicBezTo>
                  <a:pt x="15075" y="171"/>
                  <a:pt x="15052" y="172"/>
                  <a:pt x="15028" y="176"/>
                </a:cubicBezTo>
                <a:cubicBezTo>
                  <a:pt x="14775" y="215"/>
                  <a:pt x="14580" y="469"/>
                  <a:pt x="14619" y="742"/>
                </a:cubicBezTo>
                <a:cubicBezTo>
                  <a:pt x="14658" y="977"/>
                  <a:pt x="14872" y="1152"/>
                  <a:pt x="15106" y="1152"/>
                </a:cubicBezTo>
                <a:lnTo>
                  <a:pt x="15184" y="1152"/>
                </a:lnTo>
                <a:cubicBezTo>
                  <a:pt x="15439" y="1113"/>
                  <a:pt x="15634" y="860"/>
                  <a:pt x="15595" y="586"/>
                </a:cubicBezTo>
                <a:cubicBezTo>
                  <a:pt x="15559" y="354"/>
                  <a:pt x="15343" y="171"/>
                  <a:pt x="15098" y="171"/>
                </a:cubicBezTo>
                <a:close/>
                <a:moveTo>
                  <a:pt x="20949" y="326"/>
                </a:moveTo>
                <a:cubicBezTo>
                  <a:pt x="20720" y="326"/>
                  <a:pt x="20507" y="493"/>
                  <a:pt x="20453" y="722"/>
                </a:cubicBezTo>
                <a:cubicBezTo>
                  <a:pt x="20396" y="977"/>
                  <a:pt x="20571" y="1250"/>
                  <a:pt x="20825" y="1289"/>
                </a:cubicBezTo>
                <a:cubicBezTo>
                  <a:pt x="20864" y="1308"/>
                  <a:pt x="20903" y="1308"/>
                  <a:pt x="20922" y="1308"/>
                </a:cubicBezTo>
                <a:cubicBezTo>
                  <a:pt x="21156" y="1308"/>
                  <a:pt x="21351" y="1152"/>
                  <a:pt x="21410" y="917"/>
                </a:cubicBezTo>
                <a:cubicBezTo>
                  <a:pt x="21450" y="644"/>
                  <a:pt x="21293" y="391"/>
                  <a:pt x="21020" y="332"/>
                </a:cubicBezTo>
                <a:cubicBezTo>
                  <a:pt x="20996" y="328"/>
                  <a:pt x="20973" y="326"/>
                  <a:pt x="20949" y="326"/>
                </a:cubicBezTo>
                <a:close/>
                <a:moveTo>
                  <a:pt x="13211" y="566"/>
                </a:moveTo>
                <a:cubicBezTo>
                  <a:pt x="13166" y="566"/>
                  <a:pt x="13121" y="573"/>
                  <a:pt x="13076" y="586"/>
                </a:cubicBezTo>
                <a:cubicBezTo>
                  <a:pt x="12803" y="644"/>
                  <a:pt x="12667" y="917"/>
                  <a:pt x="12725" y="1172"/>
                </a:cubicBezTo>
                <a:cubicBezTo>
                  <a:pt x="12785" y="1386"/>
                  <a:pt x="12980" y="1542"/>
                  <a:pt x="13194" y="1542"/>
                </a:cubicBezTo>
                <a:cubicBezTo>
                  <a:pt x="13233" y="1542"/>
                  <a:pt x="13272" y="1523"/>
                  <a:pt x="13311" y="1523"/>
                </a:cubicBezTo>
                <a:cubicBezTo>
                  <a:pt x="13584" y="1445"/>
                  <a:pt x="13740" y="1191"/>
                  <a:pt x="13662" y="917"/>
                </a:cubicBezTo>
                <a:cubicBezTo>
                  <a:pt x="13614" y="709"/>
                  <a:pt x="13420" y="566"/>
                  <a:pt x="13211" y="566"/>
                </a:cubicBezTo>
                <a:close/>
                <a:moveTo>
                  <a:pt x="22826" y="817"/>
                </a:moveTo>
                <a:cubicBezTo>
                  <a:pt x="22620" y="817"/>
                  <a:pt x="22426" y="947"/>
                  <a:pt x="22347" y="1152"/>
                </a:cubicBezTo>
                <a:cubicBezTo>
                  <a:pt x="22269" y="1406"/>
                  <a:pt x="22405" y="1698"/>
                  <a:pt x="22659" y="1776"/>
                </a:cubicBezTo>
                <a:cubicBezTo>
                  <a:pt x="22717" y="1796"/>
                  <a:pt x="22756" y="1796"/>
                  <a:pt x="22816" y="1796"/>
                </a:cubicBezTo>
                <a:cubicBezTo>
                  <a:pt x="23030" y="1796"/>
                  <a:pt x="23206" y="1659"/>
                  <a:pt x="23284" y="1464"/>
                </a:cubicBezTo>
                <a:cubicBezTo>
                  <a:pt x="23362" y="1211"/>
                  <a:pt x="23225" y="938"/>
                  <a:pt x="22972" y="839"/>
                </a:cubicBezTo>
                <a:cubicBezTo>
                  <a:pt x="22924" y="824"/>
                  <a:pt x="22875" y="817"/>
                  <a:pt x="22826" y="817"/>
                </a:cubicBezTo>
                <a:close/>
                <a:moveTo>
                  <a:pt x="11347" y="1176"/>
                </a:moveTo>
                <a:cubicBezTo>
                  <a:pt x="11286" y="1176"/>
                  <a:pt x="11225" y="1187"/>
                  <a:pt x="11164" y="1211"/>
                </a:cubicBezTo>
                <a:cubicBezTo>
                  <a:pt x="10911" y="1308"/>
                  <a:pt x="10794" y="1581"/>
                  <a:pt x="10891" y="1835"/>
                </a:cubicBezTo>
                <a:cubicBezTo>
                  <a:pt x="10969" y="2031"/>
                  <a:pt x="11145" y="2148"/>
                  <a:pt x="11340" y="2148"/>
                </a:cubicBezTo>
                <a:cubicBezTo>
                  <a:pt x="11398" y="2148"/>
                  <a:pt x="11457" y="2127"/>
                  <a:pt x="11515" y="2109"/>
                </a:cubicBezTo>
                <a:cubicBezTo>
                  <a:pt x="11770" y="2010"/>
                  <a:pt x="11887" y="1737"/>
                  <a:pt x="11788" y="1484"/>
                </a:cubicBezTo>
                <a:cubicBezTo>
                  <a:pt x="11715" y="1290"/>
                  <a:pt x="11539" y="1176"/>
                  <a:pt x="11347" y="1176"/>
                </a:cubicBezTo>
                <a:close/>
                <a:moveTo>
                  <a:pt x="24618" y="1532"/>
                </a:moveTo>
                <a:cubicBezTo>
                  <a:pt x="24441" y="1532"/>
                  <a:pt x="24271" y="1634"/>
                  <a:pt x="24200" y="1815"/>
                </a:cubicBezTo>
                <a:cubicBezTo>
                  <a:pt x="24083" y="2049"/>
                  <a:pt x="24182" y="2343"/>
                  <a:pt x="24435" y="2460"/>
                </a:cubicBezTo>
                <a:cubicBezTo>
                  <a:pt x="24494" y="2479"/>
                  <a:pt x="24572" y="2499"/>
                  <a:pt x="24630" y="2499"/>
                </a:cubicBezTo>
                <a:cubicBezTo>
                  <a:pt x="24825" y="2499"/>
                  <a:pt x="25001" y="2401"/>
                  <a:pt x="25079" y="2226"/>
                </a:cubicBezTo>
                <a:cubicBezTo>
                  <a:pt x="25197" y="1971"/>
                  <a:pt x="25079" y="1679"/>
                  <a:pt x="24845" y="1581"/>
                </a:cubicBezTo>
                <a:lnTo>
                  <a:pt x="24825" y="1581"/>
                </a:lnTo>
                <a:cubicBezTo>
                  <a:pt x="24759" y="1548"/>
                  <a:pt x="24688" y="1532"/>
                  <a:pt x="24618" y="1532"/>
                </a:cubicBezTo>
                <a:close/>
                <a:moveTo>
                  <a:pt x="9579" y="1987"/>
                </a:moveTo>
                <a:cubicBezTo>
                  <a:pt x="9501" y="1987"/>
                  <a:pt x="9423" y="2007"/>
                  <a:pt x="9350" y="2049"/>
                </a:cubicBezTo>
                <a:cubicBezTo>
                  <a:pt x="9116" y="2166"/>
                  <a:pt x="9017" y="2460"/>
                  <a:pt x="9134" y="2694"/>
                </a:cubicBezTo>
                <a:cubicBezTo>
                  <a:pt x="9233" y="2869"/>
                  <a:pt x="9389" y="2947"/>
                  <a:pt x="9564" y="2947"/>
                </a:cubicBezTo>
                <a:cubicBezTo>
                  <a:pt x="9642" y="2947"/>
                  <a:pt x="9720" y="2928"/>
                  <a:pt x="9798" y="2889"/>
                </a:cubicBezTo>
                <a:cubicBezTo>
                  <a:pt x="10032" y="2772"/>
                  <a:pt x="10130" y="2479"/>
                  <a:pt x="9993" y="2244"/>
                </a:cubicBezTo>
                <a:cubicBezTo>
                  <a:pt x="9912" y="2083"/>
                  <a:pt x="9749" y="1987"/>
                  <a:pt x="9579" y="1987"/>
                </a:cubicBezTo>
                <a:close/>
                <a:moveTo>
                  <a:pt x="26369" y="2431"/>
                </a:moveTo>
                <a:cubicBezTo>
                  <a:pt x="26197" y="2431"/>
                  <a:pt x="26029" y="2518"/>
                  <a:pt x="25938" y="2674"/>
                </a:cubicBezTo>
                <a:cubicBezTo>
                  <a:pt x="25801" y="2908"/>
                  <a:pt x="25879" y="3201"/>
                  <a:pt x="26113" y="3337"/>
                </a:cubicBezTo>
                <a:cubicBezTo>
                  <a:pt x="26191" y="3376"/>
                  <a:pt x="26269" y="3415"/>
                  <a:pt x="26367" y="3415"/>
                </a:cubicBezTo>
                <a:cubicBezTo>
                  <a:pt x="26524" y="3415"/>
                  <a:pt x="26680" y="3319"/>
                  <a:pt x="26777" y="3181"/>
                </a:cubicBezTo>
                <a:cubicBezTo>
                  <a:pt x="26914" y="2947"/>
                  <a:pt x="26836" y="2655"/>
                  <a:pt x="26620" y="2499"/>
                </a:cubicBezTo>
                <a:cubicBezTo>
                  <a:pt x="26542" y="2453"/>
                  <a:pt x="26455" y="2431"/>
                  <a:pt x="26369" y="2431"/>
                </a:cubicBezTo>
                <a:close/>
                <a:moveTo>
                  <a:pt x="7907" y="2996"/>
                </a:moveTo>
                <a:cubicBezTo>
                  <a:pt x="7811" y="2996"/>
                  <a:pt x="7715" y="3024"/>
                  <a:pt x="7632" y="3084"/>
                </a:cubicBezTo>
                <a:cubicBezTo>
                  <a:pt x="7398" y="3220"/>
                  <a:pt x="7359" y="3532"/>
                  <a:pt x="7495" y="3748"/>
                </a:cubicBezTo>
                <a:cubicBezTo>
                  <a:pt x="7593" y="3884"/>
                  <a:pt x="7749" y="3962"/>
                  <a:pt x="7906" y="3962"/>
                </a:cubicBezTo>
                <a:cubicBezTo>
                  <a:pt x="8002" y="3962"/>
                  <a:pt x="8101" y="3943"/>
                  <a:pt x="8179" y="3884"/>
                </a:cubicBezTo>
                <a:cubicBezTo>
                  <a:pt x="8393" y="3728"/>
                  <a:pt x="8452" y="3415"/>
                  <a:pt x="8296" y="3201"/>
                </a:cubicBezTo>
                <a:cubicBezTo>
                  <a:pt x="8211" y="3069"/>
                  <a:pt x="8060" y="2996"/>
                  <a:pt x="7907" y="2996"/>
                </a:cubicBezTo>
                <a:close/>
                <a:moveTo>
                  <a:pt x="27980" y="3536"/>
                </a:moveTo>
                <a:cubicBezTo>
                  <a:pt x="27835" y="3536"/>
                  <a:pt x="27689" y="3601"/>
                  <a:pt x="27596" y="3728"/>
                </a:cubicBezTo>
                <a:cubicBezTo>
                  <a:pt x="27421" y="3943"/>
                  <a:pt x="27460" y="4235"/>
                  <a:pt x="27674" y="4411"/>
                </a:cubicBezTo>
                <a:cubicBezTo>
                  <a:pt x="27773" y="4469"/>
                  <a:pt x="27869" y="4508"/>
                  <a:pt x="27968" y="4508"/>
                </a:cubicBezTo>
                <a:cubicBezTo>
                  <a:pt x="28124" y="4508"/>
                  <a:pt x="28260" y="4450"/>
                  <a:pt x="28358" y="4313"/>
                </a:cubicBezTo>
                <a:cubicBezTo>
                  <a:pt x="28514" y="4099"/>
                  <a:pt x="28475" y="3806"/>
                  <a:pt x="28260" y="3631"/>
                </a:cubicBezTo>
                <a:cubicBezTo>
                  <a:pt x="28180" y="3567"/>
                  <a:pt x="28081" y="3536"/>
                  <a:pt x="27980" y="3536"/>
                </a:cubicBezTo>
                <a:close/>
                <a:moveTo>
                  <a:pt x="6371" y="4193"/>
                </a:moveTo>
                <a:cubicBezTo>
                  <a:pt x="6256" y="4193"/>
                  <a:pt x="6141" y="4232"/>
                  <a:pt x="6051" y="4313"/>
                </a:cubicBezTo>
                <a:cubicBezTo>
                  <a:pt x="5837" y="4490"/>
                  <a:pt x="5817" y="4781"/>
                  <a:pt x="5993" y="4997"/>
                </a:cubicBezTo>
                <a:cubicBezTo>
                  <a:pt x="6090" y="5094"/>
                  <a:pt x="6227" y="5153"/>
                  <a:pt x="6363" y="5153"/>
                </a:cubicBezTo>
                <a:cubicBezTo>
                  <a:pt x="6480" y="5153"/>
                  <a:pt x="6597" y="5114"/>
                  <a:pt x="6675" y="5036"/>
                </a:cubicBezTo>
                <a:cubicBezTo>
                  <a:pt x="6891" y="4860"/>
                  <a:pt x="6909" y="4547"/>
                  <a:pt x="6735" y="4352"/>
                </a:cubicBezTo>
                <a:cubicBezTo>
                  <a:pt x="6640" y="4247"/>
                  <a:pt x="6505" y="4193"/>
                  <a:pt x="6371" y="4193"/>
                </a:cubicBezTo>
                <a:close/>
                <a:moveTo>
                  <a:pt x="29433" y="4812"/>
                </a:moveTo>
                <a:cubicBezTo>
                  <a:pt x="29309" y="4812"/>
                  <a:pt x="29187" y="4860"/>
                  <a:pt x="29100" y="4958"/>
                </a:cubicBezTo>
                <a:cubicBezTo>
                  <a:pt x="28905" y="5153"/>
                  <a:pt x="28923" y="5465"/>
                  <a:pt x="29100" y="5640"/>
                </a:cubicBezTo>
                <a:cubicBezTo>
                  <a:pt x="29196" y="5739"/>
                  <a:pt x="29334" y="5778"/>
                  <a:pt x="29451" y="5778"/>
                </a:cubicBezTo>
                <a:cubicBezTo>
                  <a:pt x="29568" y="5778"/>
                  <a:pt x="29704" y="5739"/>
                  <a:pt x="29802" y="5640"/>
                </a:cubicBezTo>
                <a:cubicBezTo>
                  <a:pt x="29977" y="5445"/>
                  <a:pt x="29977" y="5133"/>
                  <a:pt x="29782" y="4958"/>
                </a:cubicBezTo>
                <a:cubicBezTo>
                  <a:pt x="29684" y="4860"/>
                  <a:pt x="29558" y="4812"/>
                  <a:pt x="29433" y="4812"/>
                </a:cubicBezTo>
                <a:close/>
                <a:moveTo>
                  <a:pt x="4952" y="5550"/>
                </a:moveTo>
                <a:cubicBezTo>
                  <a:pt x="4824" y="5550"/>
                  <a:pt x="4697" y="5599"/>
                  <a:pt x="4607" y="5700"/>
                </a:cubicBezTo>
                <a:cubicBezTo>
                  <a:pt x="4432" y="5895"/>
                  <a:pt x="4432" y="6207"/>
                  <a:pt x="4646" y="6382"/>
                </a:cubicBezTo>
                <a:cubicBezTo>
                  <a:pt x="4724" y="6480"/>
                  <a:pt x="4841" y="6519"/>
                  <a:pt x="4958" y="6519"/>
                </a:cubicBezTo>
                <a:cubicBezTo>
                  <a:pt x="5095" y="6519"/>
                  <a:pt x="5231" y="6460"/>
                  <a:pt x="5330" y="6363"/>
                </a:cubicBezTo>
                <a:cubicBezTo>
                  <a:pt x="5504" y="6168"/>
                  <a:pt x="5486" y="5856"/>
                  <a:pt x="5290" y="5679"/>
                </a:cubicBezTo>
                <a:cubicBezTo>
                  <a:pt x="5196" y="5594"/>
                  <a:pt x="5073" y="5550"/>
                  <a:pt x="4952" y="5550"/>
                </a:cubicBezTo>
                <a:close/>
                <a:moveTo>
                  <a:pt x="30777" y="6244"/>
                </a:moveTo>
                <a:cubicBezTo>
                  <a:pt x="30665" y="6244"/>
                  <a:pt x="30554" y="6284"/>
                  <a:pt x="30466" y="6363"/>
                </a:cubicBezTo>
                <a:cubicBezTo>
                  <a:pt x="30250" y="6519"/>
                  <a:pt x="30232" y="6831"/>
                  <a:pt x="30388" y="7045"/>
                </a:cubicBezTo>
                <a:cubicBezTo>
                  <a:pt x="30485" y="7162"/>
                  <a:pt x="30622" y="7222"/>
                  <a:pt x="30778" y="7222"/>
                </a:cubicBezTo>
                <a:cubicBezTo>
                  <a:pt x="30875" y="7222"/>
                  <a:pt x="30992" y="7183"/>
                  <a:pt x="31070" y="7105"/>
                </a:cubicBezTo>
                <a:cubicBezTo>
                  <a:pt x="31285" y="6928"/>
                  <a:pt x="31304" y="6636"/>
                  <a:pt x="31148" y="6421"/>
                </a:cubicBezTo>
                <a:cubicBezTo>
                  <a:pt x="31052" y="6303"/>
                  <a:pt x="30914" y="6244"/>
                  <a:pt x="30777" y="6244"/>
                </a:cubicBezTo>
                <a:close/>
                <a:moveTo>
                  <a:pt x="3745" y="7055"/>
                </a:moveTo>
                <a:cubicBezTo>
                  <a:pt x="3590" y="7055"/>
                  <a:pt x="3435" y="7128"/>
                  <a:pt x="3339" y="7261"/>
                </a:cubicBezTo>
                <a:cubicBezTo>
                  <a:pt x="3183" y="7475"/>
                  <a:pt x="3222" y="7787"/>
                  <a:pt x="3456" y="7943"/>
                </a:cubicBezTo>
                <a:cubicBezTo>
                  <a:pt x="3534" y="8002"/>
                  <a:pt x="3631" y="8021"/>
                  <a:pt x="3729" y="8021"/>
                </a:cubicBezTo>
                <a:cubicBezTo>
                  <a:pt x="3885" y="8021"/>
                  <a:pt x="4021" y="7963"/>
                  <a:pt x="4120" y="7826"/>
                </a:cubicBezTo>
                <a:cubicBezTo>
                  <a:pt x="4276" y="7612"/>
                  <a:pt x="4237" y="7300"/>
                  <a:pt x="4021" y="7144"/>
                </a:cubicBezTo>
                <a:cubicBezTo>
                  <a:pt x="3939" y="7084"/>
                  <a:pt x="3842" y="7055"/>
                  <a:pt x="3745" y="7055"/>
                </a:cubicBezTo>
                <a:close/>
                <a:moveTo>
                  <a:pt x="31921" y="7822"/>
                </a:moveTo>
                <a:cubicBezTo>
                  <a:pt x="31832" y="7822"/>
                  <a:pt x="31740" y="7848"/>
                  <a:pt x="31655" y="7904"/>
                </a:cubicBezTo>
                <a:cubicBezTo>
                  <a:pt x="31421" y="8041"/>
                  <a:pt x="31364" y="8354"/>
                  <a:pt x="31499" y="8568"/>
                </a:cubicBezTo>
                <a:cubicBezTo>
                  <a:pt x="31598" y="8705"/>
                  <a:pt x="31754" y="8783"/>
                  <a:pt x="31929" y="8783"/>
                </a:cubicBezTo>
                <a:cubicBezTo>
                  <a:pt x="32007" y="8783"/>
                  <a:pt x="32105" y="8763"/>
                  <a:pt x="32183" y="8705"/>
                </a:cubicBezTo>
                <a:cubicBezTo>
                  <a:pt x="32417" y="8568"/>
                  <a:pt x="32475" y="8276"/>
                  <a:pt x="32319" y="8041"/>
                </a:cubicBezTo>
                <a:cubicBezTo>
                  <a:pt x="32232" y="7904"/>
                  <a:pt x="32081" y="7822"/>
                  <a:pt x="31921" y="7822"/>
                </a:cubicBezTo>
                <a:close/>
                <a:moveTo>
                  <a:pt x="2665" y="8696"/>
                </a:moveTo>
                <a:cubicBezTo>
                  <a:pt x="2500" y="8696"/>
                  <a:pt x="2343" y="8783"/>
                  <a:pt x="2265" y="8939"/>
                </a:cubicBezTo>
                <a:cubicBezTo>
                  <a:pt x="2129" y="9173"/>
                  <a:pt x="2207" y="9486"/>
                  <a:pt x="2441" y="9603"/>
                </a:cubicBezTo>
                <a:cubicBezTo>
                  <a:pt x="2519" y="9642"/>
                  <a:pt x="2597" y="9660"/>
                  <a:pt x="2675" y="9660"/>
                </a:cubicBezTo>
                <a:cubicBezTo>
                  <a:pt x="2850" y="9660"/>
                  <a:pt x="3006" y="9582"/>
                  <a:pt x="3105" y="9426"/>
                </a:cubicBezTo>
                <a:cubicBezTo>
                  <a:pt x="3241" y="9192"/>
                  <a:pt x="3144" y="8900"/>
                  <a:pt x="2910" y="8763"/>
                </a:cubicBezTo>
                <a:cubicBezTo>
                  <a:pt x="2832" y="8718"/>
                  <a:pt x="2747" y="8696"/>
                  <a:pt x="2665" y="8696"/>
                </a:cubicBezTo>
                <a:close/>
                <a:moveTo>
                  <a:pt x="32882" y="9514"/>
                </a:moveTo>
                <a:cubicBezTo>
                  <a:pt x="32810" y="9514"/>
                  <a:pt x="32738" y="9530"/>
                  <a:pt x="32670" y="9564"/>
                </a:cubicBezTo>
                <a:cubicBezTo>
                  <a:pt x="32417" y="9681"/>
                  <a:pt x="32319" y="9973"/>
                  <a:pt x="32456" y="10207"/>
                </a:cubicBezTo>
                <a:cubicBezTo>
                  <a:pt x="32534" y="10383"/>
                  <a:pt x="32709" y="10480"/>
                  <a:pt x="32886" y="10480"/>
                </a:cubicBezTo>
                <a:cubicBezTo>
                  <a:pt x="32944" y="10480"/>
                  <a:pt x="33022" y="10461"/>
                  <a:pt x="33100" y="10441"/>
                </a:cubicBezTo>
                <a:cubicBezTo>
                  <a:pt x="33334" y="10324"/>
                  <a:pt x="33432" y="10032"/>
                  <a:pt x="33315" y="9778"/>
                </a:cubicBezTo>
                <a:cubicBezTo>
                  <a:pt x="33232" y="9611"/>
                  <a:pt x="33059" y="9514"/>
                  <a:pt x="32882" y="9514"/>
                </a:cubicBezTo>
                <a:close/>
                <a:moveTo>
                  <a:pt x="1828" y="10446"/>
                </a:moveTo>
                <a:cubicBezTo>
                  <a:pt x="1630" y="10446"/>
                  <a:pt x="1442" y="10560"/>
                  <a:pt x="1367" y="10753"/>
                </a:cubicBezTo>
                <a:cubicBezTo>
                  <a:pt x="1270" y="10988"/>
                  <a:pt x="1387" y="11281"/>
                  <a:pt x="1622" y="11378"/>
                </a:cubicBezTo>
                <a:cubicBezTo>
                  <a:pt x="1700" y="11417"/>
                  <a:pt x="1757" y="11417"/>
                  <a:pt x="1817" y="11417"/>
                </a:cubicBezTo>
                <a:cubicBezTo>
                  <a:pt x="2012" y="11417"/>
                  <a:pt x="2187" y="11320"/>
                  <a:pt x="2265" y="11125"/>
                </a:cubicBezTo>
                <a:cubicBezTo>
                  <a:pt x="2363" y="10870"/>
                  <a:pt x="2246" y="10597"/>
                  <a:pt x="2012" y="10480"/>
                </a:cubicBezTo>
                <a:cubicBezTo>
                  <a:pt x="1952" y="10457"/>
                  <a:pt x="1889" y="10446"/>
                  <a:pt x="1828" y="10446"/>
                </a:cubicBezTo>
                <a:close/>
                <a:moveTo>
                  <a:pt x="33641" y="11307"/>
                </a:moveTo>
                <a:cubicBezTo>
                  <a:pt x="33584" y="11307"/>
                  <a:pt x="33527" y="11318"/>
                  <a:pt x="33471" y="11339"/>
                </a:cubicBezTo>
                <a:cubicBezTo>
                  <a:pt x="33237" y="11437"/>
                  <a:pt x="33100" y="11710"/>
                  <a:pt x="33178" y="11963"/>
                </a:cubicBezTo>
                <a:cubicBezTo>
                  <a:pt x="33256" y="12158"/>
                  <a:pt x="33451" y="12276"/>
                  <a:pt x="33646" y="12276"/>
                </a:cubicBezTo>
                <a:cubicBezTo>
                  <a:pt x="33705" y="12276"/>
                  <a:pt x="33763" y="12276"/>
                  <a:pt x="33802" y="12257"/>
                </a:cubicBezTo>
                <a:cubicBezTo>
                  <a:pt x="34057" y="12158"/>
                  <a:pt x="34193" y="11885"/>
                  <a:pt x="34096" y="11632"/>
                </a:cubicBezTo>
                <a:cubicBezTo>
                  <a:pt x="34035" y="11434"/>
                  <a:pt x="33843" y="11307"/>
                  <a:pt x="33641" y="11307"/>
                </a:cubicBezTo>
                <a:close/>
                <a:moveTo>
                  <a:pt x="1158" y="12293"/>
                </a:moveTo>
                <a:cubicBezTo>
                  <a:pt x="947" y="12293"/>
                  <a:pt x="767" y="12425"/>
                  <a:pt x="703" y="12647"/>
                </a:cubicBezTo>
                <a:cubicBezTo>
                  <a:pt x="625" y="12900"/>
                  <a:pt x="763" y="13173"/>
                  <a:pt x="1036" y="13233"/>
                </a:cubicBezTo>
                <a:cubicBezTo>
                  <a:pt x="1075" y="13251"/>
                  <a:pt x="1114" y="13251"/>
                  <a:pt x="1172" y="13251"/>
                </a:cubicBezTo>
                <a:cubicBezTo>
                  <a:pt x="1367" y="13251"/>
                  <a:pt x="1562" y="13116"/>
                  <a:pt x="1640" y="12920"/>
                </a:cubicBezTo>
                <a:cubicBezTo>
                  <a:pt x="1700" y="12647"/>
                  <a:pt x="1562" y="12393"/>
                  <a:pt x="1309" y="12315"/>
                </a:cubicBezTo>
                <a:cubicBezTo>
                  <a:pt x="1258" y="12300"/>
                  <a:pt x="1207" y="12293"/>
                  <a:pt x="1158" y="12293"/>
                </a:cubicBezTo>
                <a:close/>
                <a:moveTo>
                  <a:pt x="34204" y="13181"/>
                </a:moveTo>
                <a:cubicBezTo>
                  <a:pt x="34168" y="13181"/>
                  <a:pt x="34132" y="13185"/>
                  <a:pt x="34096" y="13194"/>
                </a:cubicBezTo>
                <a:cubicBezTo>
                  <a:pt x="33822" y="13251"/>
                  <a:pt x="33666" y="13506"/>
                  <a:pt x="33724" y="13779"/>
                </a:cubicBezTo>
                <a:cubicBezTo>
                  <a:pt x="33783" y="13993"/>
                  <a:pt x="33979" y="14149"/>
                  <a:pt x="34193" y="14149"/>
                </a:cubicBezTo>
                <a:cubicBezTo>
                  <a:pt x="34232" y="14149"/>
                  <a:pt x="34271" y="14149"/>
                  <a:pt x="34310" y="14130"/>
                </a:cubicBezTo>
                <a:cubicBezTo>
                  <a:pt x="34564" y="14071"/>
                  <a:pt x="34739" y="13818"/>
                  <a:pt x="34661" y="13545"/>
                </a:cubicBezTo>
                <a:cubicBezTo>
                  <a:pt x="34611" y="13327"/>
                  <a:pt x="34418" y="13181"/>
                  <a:pt x="34204" y="13181"/>
                </a:cubicBezTo>
                <a:close/>
                <a:moveTo>
                  <a:pt x="731" y="14183"/>
                </a:moveTo>
                <a:cubicBezTo>
                  <a:pt x="502" y="14183"/>
                  <a:pt x="291" y="14351"/>
                  <a:pt x="255" y="14599"/>
                </a:cubicBezTo>
                <a:cubicBezTo>
                  <a:pt x="196" y="14852"/>
                  <a:pt x="373" y="15106"/>
                  <a:pt x="646" y="15145"/>
                </a:cubicBezTo>
                <a:cubicBezTo>
                  <a:pt x="664" y="15164"/>
                  <a:pt x="703" y="15164"/>
                  <a:pt x="724" y="15164"/>
                </a:cubicBezTo>
                <a:cubicBezTo>
                  <a:pt x="958" y="15164"/>
                  <a:pt x="1172" y="14989"/>
                  <a:pt x="1211" y="14755"/>
                </a:cubicBezTo>
                <a:cubicBezTo>
                  <a:pt x="1250" y="14482"/>
                  <a:pt x="1075" y="14247"/>
                  <a:pt x="802" y="14188"/>
                </a:cubicBezTo>
                <a:cubicBezTo>
                  <a:pt x="778" y="14184"/>
                  <a:pt x="755" y="14183"/>
                  <a:pt x="731" y="14183"/>
                </a:cubicBezTo>
                <a:close/>
                <a:moveTo>
                  <a:pt x="34535" y="15101"/>
                </a:moveTo>
                <a:cubicBezTo>
                  <a:pt x="34512" y="15101"/>
                  <a:pt x="34489" y="15103"/>
                  <a:pt x="34466" y="15106"/>
                </a:cubicBezTo>
                <a:cubicBezTo>
                  <a:pt x="34213" y="15125"/>
                  <a:pt x="34018" y="15379"/>
                  <a:pt x="34057" y="15632"/>
                </a:cubicBezTo>
                <a:cubicBezTo>
                  <a:pt x="34075" y="15887"/>
                  <a:pt x="34291" y="16062"/>
                  <a:pt x="34525" y="16062"/>
                </a:cubicBezTo>
                <a:lnTo>
                  <a:pt x="34583" y="16062"/>
                </a:lnTo>
                <a:cubicBezTo>
                  <a:pt x="34856" y="16043"/>
                  <a:pt x="35051" y="15788"/>
                  <a:pt x="35012" y="15535"/>
                </a:cubicBezTo>
                <a:cubicBezTo>
                  <a:pt x="34976" y="15286"/>
                  <a:pt x="34778" y="15101"/>
                  <a:pt x="34535" y="15101"/>
                </a:cubicBezTo>
                <a:close/>
                <a:moveTo>
                  <a:pt x="529" y="16121"/>
                </a:moveTo>
                <a:cubicBezTo>
                  <a:pt x="274" y="16121"/>
                  <a:pt x="40" y="16316"/>
                  <a:pt x="21" y="16589"/>
                </a:cubicBezTo>
                <a:cubicBezTo>
                  <a:pt x="1" y="16842"/>
                  <a:pt x="216" y="17076"/>
                  <a:pt x="490" y="17097"/>
                </a:cubicBezTo>
                <a:lnTo>
                  <a:pt x="508" y="17097"/>
                </a:lnTo>
                <a:cubicBezTo>
                  <a:pt x="763" y="17097"/>
                  <a:pt x="977" y="16902"/>
                  <a:pt x="997" y="16647"/>
                </a:cubicBezTo>
                <a:cubicBezTo>
                  <a:pt x="1016" y="16374"/>
                  <a:pt x="802" y="16140"/>
                  <a:pt x="529" y="16121"/>
                </a:cubicBezTo>
                <a:close/>
                <a:moveTo>
                  <a:pt x="34642" y="17037"/>
                </a:moveTo>
                <a:cubicBezTo>
                  <a:pt x="34369" y="17037"/>
                  <a:pt x="34153" y="17272"/>
                  <a:pt x="34153" y="17526"/>
                </a:cubicBezTo>
                <a:lnTo>
                  <a:pt x="34153" y="17545"/>
                </a:lnTo>
                <a:lnTo>
                  <a:pt x="34153" y="17565"/>
                </a:lnTo>
                <a:cubicBezTo>
                  <a:pt x="34153" y="17838"/>
                  <a:pt x="34369" y="18052"/>
                  <a:pt x="34642" y="18052"/>
                </a:cubicBezTo>
                <a:cubicBezTo>
                  <a:pt x="34915" y="18052"/>
                  <a:pt x="35129" y="17838"/>
                  <a:pt x="35129" y="17565"/>
                </a:cubicBezTo>
                <a:lnTo>
                  <a:pt x="35129" y="17545"/>
                </a:lnTo>
                <a:lnTo>
                  <a:pt x="35129" y="17526"/>
                </a:lnTo>
                <a:cubicBezTo>
                  <a:pt x="35129" y="17272"/>
                  <a:pt x="34915" y="17037"/>
                  <a:pt x="34642" y="17037"/>
                </a:cubicBezTo>
                <a:close/>
                <a:moveTo>
                  <a:pt x="523" y="18071"/>
                </a:moveTo>
                <a:cubicBezTo>
                  <a:pt x="512" y="18071"/>
                  <a:pt x="501" y="18072"/>
                  <a:pt x="490" y="18073"/>
                </a:cubicBezTo>
                <a:cubicBezTo>
                  <a:pt x="216" y="18091"/>
                  <a:pt x="1" y="18325"/>
                  <a:pt x="21" y="18599"/>
                </a:cubicBezTo>
                <a:lnTo>
                  <a:pt x="21" y="18580"/>
                </a:lnTo>
                <a:cubicBezTo>
                  <a:pt x="40" y="18853"/>
                  <a:pt x="255" y="19048"/>
                  <a:pt x="508" y="19048"/>
                </a:cubicBezTo>
                <a:lnTo>
                  <a:pt x="547" y="19048"/>
                </a:lnTo>
                <a:cubicBezTo>
                  <a:pt x="802" y="19028"/>
                  <a:pt x="1016" y="18794"/>
                  <a:pt x="997" y="18541"/>
                </a:cubicBezTo>
                <a:cubicBezTo>
                  <a:pt x="978" y="18280"/>
                  <a:pt x="763" y="18071"/>
                  <a:pt x="523" y="18071"/>
                </a:cubicBezTo>
                <a:close/>
                <a:moveTo>
                  <a:pt x="34546" y="19027"/>
                </a:moveTo>
                <a:cubicBezTo>
                  <a:pt x="34306" y="19027"/>
                  <a:pt x="34075" y="19198"/>
                  <a:pt x="34057" y="19457"/>
                </a:cubicBezTo>
                <a:cubicBezTo>
                  <a:pt x="34018" y="19731"/>
                  <a:pt x="34213" y="19965"/>
                  <a:pt x="34486" y="20004"/>
                </a:cubicBezTo>
                <a:lnTo>
                  <a:pt x="34544" y="20004"/>
                </a:lnTo>
                <a:cubicBezTo>
                  <a:pt x="34778" y="20004"/>
                  <a:pt x="34993" y="19809"/>
                  <a:pt x="35012" y="19574"/>
                </a:cubicBezTo>
                <a:cubicBezTo>
                  <a:pt x="35051" y="19301"/>
                  <a:pt x="34856" y="19067"/>
                  <a:pt x="34583" y="19028"/>
                </a:cubicBezTo>
                <a:cubicBezTo>
                  <a:pt x="34570" y="19027"/>
                  <a:pt x="34558" y="19027"/>
                  <a:pt x="34546" y="19027"/>
                </a:cubicBezTo>
                <a:close/>
                <a:moveTo>
                  <a:pt x="745" y="20013"/>
                </a:moveTo>
                <a:cubicBezTo>
                  <a:pt x="712" y="20013"/>
                  <a:pt x="679" y="20017"/>
                  <a:pt x="646" y="20024"/>
                </a:cubicBezTo>
                <a:cubicBezTo>
                  <a:pt x="391" y="20063"/>
                  <a:pt x="216" y="20316"/>
                  <a:pt x="255" y="20589"/>
                </a:cubicBezTo>
                <a:cubicBezTo>
                  <a:pt x="294" y="20823"/>
                  <a:pt x="508" y="20980"/>
                  <a:pt x="743" y="20980"/>
                </a:cubicBezTo>
                <a:lnTo>
                  <a:pt x="821" y="20980"/>
                </a:lnTo>
                <a:cubicBezTo>
                  <a:pt x="1075" y="20922"/>
                  <a:pt x="1250" y="20688"/>
                  <a:pt x="1211" y="20414"/>
                </a:cubicBezTo>
                <a:cubicBezTo>
                  <a:pt x="1177" y="20191"/>
                  <a:pt x="978" y="20013"/>
                  <a:pt x="745" y="20013"/>
                </a:cubicBezTo>
                <a:close/>
                <a:moveTo>
                  <a:pt x="34202" y="20948"/>
                </a:moveTo>
                <a:cubicBezTo>
                  <a:pt x="33988" y="20948"/>
                  <a:pt x="33791" y="21097"/>
                  <a:pt x="33724" y="21331"/>
                </a:cubicBezTo>
                <a:cubicBezTo>
                  <a:pt x="33666" y="21585"/>
                  <a:pt x="33841" y="21838"/>
                  <a:pt x="34096" y="21916"/>
                </a:cubicBezTo>
                <a:lnTo>
                  <a:pt x="34213" y="21916"/>
                </a:lnTo>
                <a:cubicBezTo>
                  <a:pt x="34427" y="21916"/>
                  <a:pt x="34622" y="21760"/>
                  <a:pt x="34681" y="21546"/>
                </a:cubicBezTo>
                <a:cubicBezTo>
                  <a:pt x="34739" y="21292"/>
                  <a:pt x="34583" y="21019"/>
                  <a:pt x="34310" y="20961"/>
                </a:cubicBezTo>
                <a:cubicBezTo>
                  <a:pt x="34274" y="20952"/>
                  <a:pt x="34238" y="20948"/>
                  <a:pt x="34202" y="20948"/>
                </a:cubicBezTo>
                <a:close/>
                <a:moveTo>
                  <a:pt x="1180" y="21915"/>
                </a:moveTo>
                <a:cubicBezTo>
                  <a:pt x="1132" y="21915"/>
                  <a:pt x="1084" y="21922"/>
                  <a:pt x="1036" y="21937"/>
                </a:cubicBezTo>
                <a:cubicBezTo>
                  <a:pt x="782" y="22015"/>
                  <a:pt x="625" y="22268"/>
                  <a:pt x="703" y="22541"/>
                </a:cubicBezTo>
                <a:cubicBezTo>
                  <a:pt x="782" y="22736"/>
                  <a:pt x="958" y="22873"/>
                  <a:pt x="1172" y="22873"/>
                </a:cubicBezTo>
                <a:cubicBezTo>
                  <a:pt x="1211" y="22873"/>
                  <a:pt x="1270" y="22873"/>
                  <a:pt x="1309" y="22853"/>
                </a:cubicBezTo>
                <a:cubicBezTo>
                  <a:pt x="1562" y="22795"/>
                  <a:pt x="1718" y="22522"/>
                  <a:pt x="1640" y="22268"/>
                </a:cubicBezTo>
                <a:cubicBezTo>
                  <a:pt x="1577" y="22046"/>
                  <a:pt x="1385" y="21915"/>
                  <a:pt x="1180" y="21915"/>
                </a:cubicBezTo>
                <a:close/>
                <a:moveTo>
                  <a:pt x="33654" y="22822"/>
                </a:moveTo>
                <a:cubicBezTo>
                  <a:pt x="33456" y="22822"/>
                  <a:pt x="33274" y="22948"/>
                  <a:pt x="33198" y="23147"/>
                </a:cubicBezTo>
                <a:cubicBezTo>
                  <a:pt x="33100" y="23400"/>
                  <a:pt x="33237" y="23673"/>
                  <a:pt x="33490" y="23771"/>
                </a:cubicBezTo>
                <a:cubicBezTo>
                  <a:pt x="33549" y="23790"/>
                  <a:pt x="33607" y="23790"/>
                  <a:pt x="33666" y="23790"/>
                </a:cubicBezTo>
                <a:cubicBezTo>
                  <a:pt x="33862" y="23790"/>
                  <a:pt x="34036" y="23673"/>
                  <a:pt x="34114" y="23478"/>
                </a:cubicBezTo>
                <a:cubicBezTo>
                  <a:pt x="34213" y="23225"/>
                  <a:pt x="34075" y="22931"/>
                  <a:pt x="33822" y="22853"/>
                </a:cubicBezTo>
                <a:cubicBezTo>
                  <a:pt x="33767" y="22832"/>
                  <a:pt x="33710" y="22822"/>
                  <a:pt x="33654" y="22822"/>
                </a:cubicBezTo>
                <a:close/>
                <a:moveTo>
                  <a:pt x="1843" y="23744"/>
                </a:moveTo>
                <a:cubicBezTo>
                  <a:pt x="1776" y="23744"/>
                  <a:pt x="1708" y="23759"/>
                  <a:pt x="1640" y="23790"/>
                </a:cubicBezTo>
                <a:cubicBezTo>
                  <a:pt x="1387" y="23888"/>
                  <a:pt x="1289" y="24180"/>
                  <a:pt x="1387" y="24414"/>
                </a:cubicBezTo>
                <a:cubicBezTo>
                  <a:pt x="1465" y="24610"/>
                  <a:pt x="1640" y="24727"/>
                  <a:pt x="1835" y="24727"/>
                </a:cubicBezTo>
                <a:cubicBezTo>
                  <a:pt x="1895" y="24727"/>
                  <a:pt x="1952" y="24708"/>
                  <a:pt x="2012" y="24688"/>
                </a:cubicBezTo>
                <a:cubicBezTo>
                  <a:pt x="2265" y="24571"/>
                  <a:pt x="2382" y="24297"/>
                  <a:pt x="2285" y="24044"/>
                </a:cubicBezTo>
                <a:cubicBezTo>
                  <a:pt x="2199" y="23857"/>
                  <a:pt x="2028" y="23744"/>
                  <a:pt x="1843" y="23744"/>
                </a:cubicBezTo>
                <a:close/>
                <a:moveTo>
                  <a:pt x="32895" y="24619"/>
                </a:moveTo>
                <a:cubicBezTo>
                  <a:pt x="32711" y="24619"/>
                  <a:pt x="32540" y="24716"/>
                  <a:pt x="32456" y="24883"/>
                </a:cubicBezTo>
                <a:cubicBezTo>
                  <a:pt x="32339" y="25137"/>
                  <a:pt x="32436" y="25429"/>
                  <a:pt x="32691" y="25546"/>
                </a:cubicBezTo>
                <a:cubicBezTo>
                  <a:pt x="32748" y="25567"/>
                  <a:pt x="32826" y="25585"/>
                  <a:pt x="32904" y="25585"/>
                </a:cubicBezTo>
                <a:cubicBezTo>
                  <a:pt x="33081" y="25585"/>
                  <a:pt x="33256" y="25489"/>
                  <a:pt x="33334" y="25312"/>
                </a:cubicBezTo>
                <a:cubicBezTo>
                  <a:pt x="33451" y="25078"/>
                  <a:pt x="33354" y="24786"/>
                  <a:pt x="33120" y="24669"/>
                </a:cubicBezTo>
                <a:cubicBezTo>
                  <a:pt x="33046" y="24635"/>
                  <a:pt x="32970" y="24619"/>
                  <a:pt x="32895" y="24619"/>
                </a:cubicBezTo>
                <a:close/>
                <a:moveTo>
                  <a:pt x="2706" y="25499"/>
                </a:moveTo>
                <a:cubicBezTo>
                  <a:pt x="2623" y="25499"/>
                  <a:pt x="2538" y="25521"/>
                  <a:pt x="2460" y="25567"/>
                </a:cubicBezTo>
                <a:cubicBezTo>
                  <a:pt x="2226" y="25684"/>
                  <a:pt x="2148" y="25996"/>
                  <a:pt x="2265" y="26210"/>
                </a:cubicBezTo>
                <a:cubicBezTo>
                  <a:pt x="2363" y="26386"/>
                  <a:pt x="2519" y="26464"/>
                  <a:pt x="2694" y="26464"/>
                </a:cubicBezTo>
                <a:cubicBezTo>
                  <a:pt x="2772" y="26464"/>
                  <a:pt x="2850" y="26444"/>
                  <a:pt x="2928" y="26405"/>
                </a:cubicBezTo>
                <a:cubicBezTo>
                  <a:pt x="3162" y="26269"/>
                  <a:pt x="3241" y="25976"/>
                  <a:pt x="3123" y="25741"/>
                </a:cubicBezTo>
                <a:cubicBezTo>
                  <a:pt x="3033" y="25586"/>
                  <a:pt x="2873" y="25499"/>
                  <a:pt x="2706" y="25499"/>
                </a:cubicBezTo>
                <a:close/>
                <a:moveTo>
                  <a:pt x="31938" y="26313"/>
                </a:moveTo>
                <a:cubicBezTo>
                  <a:pt x="31777" y="26313"/>
                  <a:pt x="31620" y="26392"/>
                  <a:pt x="31520" y="26542"/>
                </a:cubicBezTo>
                <a:cubicBezTo>
                  <a:pt x="31382" y="26756"/>
                  <a:pt x="31442" y="27069"/>
                  <a:pt x="31676" y="27206"/>
                </a:cubicBezTo>
                <a:cubicBezTo>
                  <a:pt x="31754" y="27264"/>
                  <a:pt x="31851" y="27284"/>
                  <a:pt x="31929" y="27284"/>
                </a:cubicBezTo>
                <a:cubicBezTo>
                  <a:pt x="32085" y="27284"/>
                  <a:pt x="32261" y="27206"/>
                  <a:pt x="32339" y="27069"/>
                </a:cubicBezTo>
                <a:cubicBezTo>
                  <a:pt x="32495" y="26834"/>
                  <a:pt x="32417" y="26542"/>
                  <a:pt x="32202" y="26386"/>
                </a:cubicBezTo>
                <a:cubicBezTo>
                  <a:pt x="32118" y="26337"/>
                  <a:pt x="32028" y="26313"/>
                  <a:pt x="31938" y="26313"/>
                </a:cubicBezTo>
                <a:close/>
                <a:moveTo>
                  <a:pt x="3752" y="27131"/>
                </a:moveTo>
                <a:cubicBezTo>
                  <a:pt x="3653" y="27131"/>
                  <a:pt x="3550" y="27162"/>
                  <a:pt x="3456" y="27225"/>
                </a:cubicBezTo>
                <a:cubicBezTo>
                  <a:pt x="3241" y="27381"/>
                  <a:pt x="3202" y="27693"/>
                  <a:pt x="3358" y="27909"/>
                </a:cubicBezTo>
                <a:cubicBezTo>
                  <a:pt x="3456" y="28026"/>
                  <a:pt x="3612" y="28104"/>
                  <a:pt x="3748" y="28104"/>
                </a:cubicBezTo>
                <a:cubicBezTo>
                  <a:pt x="3846" y="28104"/>
                  <a:pt x="3943" y="28065"/>
                  <a:pt x="4041" y="28005"/>
                </a:cubicBezTo>
                <a:cubicBezTo>
                  <a:pt x="4255" y="27849"/>
                  <a:pt x="4294" y="27557"/>
                  <a:pt x="4138" y="27342"/>
                </a:cubicBezTo>
                <a:cubicBezTo>
                  <a:pt x="4045" y="27201"/>
                  <a:pt x="3902" y="27131"/>
                  <a:pt x="3752" y="27131"/>
                </a:cubicBezTo>
                <a:close/>
                <a:moveTo>
                  <a:pt x="30791" y="27894"/>
                </a:moveTo>
                <a:cubicBezTo>
                  <a:pt x="30650" y="27894"/>
                  <a:pt x="30506" y="27954"/>
                  <a:pt x="30406" y="28065"/>
                </a:cubicBezTo>
                <a:cubicBezTo>
                  <a:pt x="30250" y="28279"/>
                  <a:pt x="30271" y="28591"/>
                  <a:pt x="30485" y="28747"/>
                </a:cubicBezTo>
                <a:cubicBezTo>
                  <a:pt x="30563" y="28825"/>
                  <a:pt x="30680" y="28864"/>
                  <a:pt x="30797" y="28864"/>
                </a:cubicBezTo>
                <a:cubicBezTo>
                  <a:pt x="30934" y="28864"/>
                  <a:pt x="31070" y="28806"/>
                  <a:pt x="31168" y="28689"/>
                </a:cubicBezTo>
                <a:cubicBezTo>
                  <a:pt x="31343" y="28474"/>
                  <a:pt x="31304" y="28182"/>
                  <a:pt x="31090" y="28005"/>
                </a:cubicBezTo>
                <a:cubicBezTo>
                  <a:pt x="31006" y="27929"/>
                  <a:pt x="30899" y="27894"/>
                  <a:pt x="30791" y="27894"/>
                </a:cubicBezTo>
                <a:close/>
                <a:moveTo>
                  <a:pt x="4996" y="28639"/>
                </a:moveTo>
                <a:cubicBezTo>
                  <a:pt x="4878" y="28639"/>
                  <a:pt x="4759" y="28683"/>
                  <a:pt x="4666" y="28767"/>
                </a:cubicBezTo>
                <a:cubicBezTo>
                  <a:pt x="4471" y="28942"/>
                  <a:pt x="4451" y="29254"/>
                  <a:pt x="4627" y="29449"/>
                </a:cubicBezTo>
                <a:cubicBezTo>
                  <a:pt x="4724" y="29567"/>
                  <a:pt x="4861" y="29606"/>
                  <a:pt x="4978" y="29606"/>
                </a:cubicBezTo>
                <a:cubicBezTo>
                  <a:pt x="5114" y="29606"/>
                  <a:pt x="5231" y="29567"/>
                  <a:pt x="5309" y="29489"/>
                </a:cubicBezTo>
                <a:cubicBezTo>
                  <a:pt x="5504" y="29293"/>
                  <a:pt x="5525" y="29001"/>
                  <a:pt x="5348" y="28806"/>
                </a:cubicBezTo>
                <a:cubicBezTo>
                  <a:pt x="5256" y="28693"/>
                  <a:pt x="5127" y="28639"/>
                  <a:pt x="4996" y="28639"/>
                </a:cubicBezTo>
                <a:close/>
                <a:moveTo>
                  <a:pt x="29471" y="29330"/>
                </a:moveTo>
                <a:cubicBezTo>
                  <a:pt x="29352" y="29330"/>
                  <a:pt x="29234" y="29375"/>
                  <a:pt x="29139" y="29470"/>
                </a:cubicBezTo>
                <a:cubicBezTo>
                  <a:pt x="28944" y="29645"/>
                  <a:pt x="28944" y="29957"/>
                  <a:pt x="29118" y="30152"/>
                </a:cubicBezTo>
                <a:cubicBezTo>
                  <a:pt x="29217" y="30250"/>
                  <a:pt x="29353" y="30308"/>
                  <a:pt x="29470" y="30308"/>
                </a:cubicBezTo>
                <a:cubicBezTo>
                  <a:pt x="29587" y="30308"/>
                  <a:pt x="29704" y="30250"/>
                  <a:pt x="29802" y="30172"/>
                </a:cubicBezTo>
                <a:cubicBezTo>
                  <a:pt x="29997" y="29977"/>
                  <a:pt x="29997" y="29665"/>
                  <a:pt x="29821" y="29470"/>
                </a:cubicBezTo>
                <a:cubicBezTo>
                  <a:pt x="29721" y="29379"/>
                  <a:pt x="29595" y="29330"/>
                  <a:pt x="29471" y="29330"/>
                </a:cubicBezTo>
                <a:close/>
                <a:moveTo>
                  <a:pt x="6384" y="29995"/>
                </a:moveTo>
                <a:cubicBezTo>
                  <a:pt x="6247" y="29995"/>
                  <a:pt x="6109" y="30054"/>
                  <a:pt x="6012" y="30172"/>
                </a:cubicBezTo>
                <a:cubicBezTo>
                  <a:pt x="5837" y="30368"/>
                  <a:pt x="5856" y="30680"/>
                  <a:pt x="6071" y="30855"/>
                </a:cubicBezTo>
                <a:cubicBezTo>
                  <a:pt x="6168" y="30933"/>
                  <a:pt x="6266" y="30972"/>
                  <a:pt x="6383" y="30972"/>
                </a:cubicBezTo>
                <a:cubicBezTo>
                  <a:pt x="6519" y="30972"/>
                  <a:pt x="6657" y="30914"/>
                  <a:pt x="6753" y="30797"/>
                </a:cubicBezTo>
                <a:cubicBezTo>
                  <a:pt x="6930" y="30602"/>
                  <a:pt x="6909" y="30289"/>
                  <a:pt x="6696" y="30113"/>
                </a:cubicBezTo>
                <a:cubicBezTo>
                  <a:pt x="6608" y="30034"/>
                  <a:pt x="6496" y="29995"/>
                  <a:pt x="6384" y="29995"/>
                </a:cubicBezTo>
                <a:close/>
                <a:moveTo>
                  <a:pt x="28002" y="30608"/>
                </a:moveTo>
                <a:cubicBezTo>
                  <a:pt x="27895" y="30608"/>
                  <a:pt x="27786" y="30644"/>
                  <a:pt x="27695" y="30719"/>
                </a:cubicBezTo>
                <a:cubicBezTo>
                  <a:pt x="27479" y="30875"/>
                  <a:pt x="27440" y="31187"/>
                  <a:pt x="27616" y="31382"/>
                </a:cubicBezTo>
                <a:cubicBezTo>
                  <a:pt x="27713" y="31518"/>
                  <a:pt x="27851" y="31577"/>
                  <a:pt x="28007" y="31577"/>
                </a:cubicBezTo>
                <a:cubicBezTo>
                  <a:pt x="28104" y="31577"/>
                  <a:pt x="28202" y="31538"/>
                  <a:pt x="28299" y="31479"/>
                </a:cubicBezTo>
                <a:cubicBezTo>
                  <a:pt x="28514" y="31323"/>
                  <a:pt x="28553" y="31011"/>
                  <a:pt x="28377" y="30797"/>
                </a:cubicBezTo>
                <a:cubicBezTo>
                  <a:pt x="28287" y="30673"/>
                  <a:pt x="28146" y="30608"/>
                  <a:pt x="28002" y="30608"/>
                </a:cubicBezTo>
                <a:close/>
                <a:moveTo>
                  <a:pt x="7924" y="31196"/>
                </a:moveTo>
                <a:cubicBezTo>
                  <a:pt x="7770" y="31196"/>
                  <a:pt x="7619" y="31269"/>
                  <a:pt x="7534" y="31401"/>
                </a:cubicBezTo>
                <a:cubicBezTo>
                  <a:pt x="7378" y="31617"/>
                  <a:pt x="7437" y="31929"/>
                  <a:pt x="7651" y="32085"/>
                </a:cubicBezTo>
                <a:cubicBezTo>
                  <a:pt x="7749" y="32143"/>
                  <a:pt x="7828" y="32163"/>
                  <a:pt x="7924" y="32163"/>
                </a:cubicBezTo>
                <a:cubicBezTo>
                  <a:pt x="8080" y="32163"/>
                  <a:pt x="8237" y="32085"/>
                  <a:pt x="8335" y="31948"/>
                </a:cubicBezTo>
                <a:cubicBezTo>
                  <a:pt x="8491" y="31734"/>
                  <a:pt x="8432" y="31421"/>
                  <a:pt x="8198" y="31284"/>
                </a:cubicBezTo>
                <a:cubicBezTo>
                  <a:pt x="8116" y="31224"/>
                  <a:pt x="8019" y="31196"/>
                  <a:pt x="7924" y="31196"/>
                </a:cubicBezTo>
                <a:close/>
                <a:moveTo>
                  <a:pt x="26380" y="31705"/>
                </a:moveTo>
                <a:cubicBezTo>
                  <a:pt x="26296" y="31705"/>
                  <a:pt x="26212" y="31727"/>
                  <a:pt x="26133" y="31773"/>
                </a:cubicBezTo>
                <a:cubicBezTo>
                  <a:pt x="25918" y="31908"/>
                  <a:pt x="25840" y="32221"/>
                  <a:pt x="25977" y="32455"/>
                </a:cubicBezTo>
                <a:cubicBezTo>
                  <a:pt x="26074" y="32592"/>
                  <a:pt x="26230" y="32689"/>
                  <a:pt x="26386" y="32689"/>
                </a:cubicBezTo>
                <a:cubicBezTo>
                  <a:pt x="26485" y="32689"/>
                  <a:pt x="26563" y="32650"/>
                  <a:pt x="26641" y="32611"/>
                </a:cubicBezTo>
                <a:cubicBezTo>
                  <a:pt x="26875" y="32475"/>
                  <a:pt x="26953" y="32182"/>
                  <a:pt x="26797" y="31948"/>
                </a:cubicBezTo>
                <a:cubicBezTo>
                  <a:pt x="26705" y="31792"/>
                  <a:pt x="26545" y="31705"/>
                  <a:pt x="26380" y="31705"/>
                </a:cubicBezTo>
                <a:close/>
                <a:moveTo>
                  <a:pt x="9589" y="32198"/>
                </a:moveTo>
                <a:cubicBezTo>
                  <a:pt x="9418" y="32198"/>
                  <a:pt x="9254" y="32294"/>
                  <a:pt x="9173" y="32455"/>
                </a:cubicBezTo>
                <a:cubicBezTo>
                  <a:pt x="9056" y="32689"/>
                  <a:pt x="9134" y="32983"/>
                  <a:pt x="9368" y="33118"/>
                </a:cubicBezTo>
                <a:cubicBezTo>
                  <a:pt x="9447" y="33157"/>
                  <a:pt x="9525" y="33178"/>
                  <a:pt x="9603" y="33178"/>
                </a:cubicBezTo>
                <a:cubicBezTo>
                  <a:pt x="9779" y="33178"/>
                  <a:pt x="9935" y="33079"/>
                  <a:pt x="10032" y="32905"/>
                </a:cubicBezTo>
                <a:cubicBezTo>
                  <a:pt x="10149" y="32670"/>
                  <a:pt x="10071" y="32377"/>
                  <a:pt x="9818" y="32260"/>
                </a:cubicBezTo>
                <a:cubicBezTo>
                  <a:pt x="9745" y="32217"/>
                  <a:pt x="9666" y="32198"/>
                  <a:pt x="9589" y="32198"/>
                </a:cubicBezTo>
                <a:close/>
                <a:moveTo>
                  <a:pt x="24670" y="32624"/>
                </a:moveTo>
                <a:cubicBezTo>
                  <a:pt x="24603" y="32624"/>
                  <a:pt x="24536" y="32639"/>
                  <a:pt x="24474" y="32670"/>
                </a:cubicBezTo>
                <a:cubicBezTo>
                  <a:pt x="24221" y="32787"/>
                  <a:pt x="24122" y="33061"/>
                  <a:pt x="24221" y="33314"/>
                </a:cubicBezTo>
                <a:cubicBezTo>
                  <a:pt x="24299" y="33490"/>
                  <a:pt x="24474" y="33587"/>
                  <a:pt x="24669" y="33587"/>
                </a:cubicBezTo>
                <a:cubicBezTo>
                  <a:pt x="24728" y="33587"/>
                  <a:pt x="24806" y="33587"/>
                  <a:pt x="24864" y="33548"/>
                </a:cubicBezTo>
                <a:cubicBezTo>
                  <a:pt x="25118" y="33431"/>
                  <a:pt x="25215" y="33157"/>
                  <a:pt x="25118" y="32905"/>
                </a:cubicBezTo>
                <a:cubicBezTo>
                  <a:pt x="25033" y="32733"/>
                  <a:pt x="24852" y="32624"/>
                  <a:pt x="24670" y="32624"/>
                </a:cubicBezTo>
                <a:close/>
                <a:moveTo>
                  <a:pt x="11374" y="33007"/>
                </a:moveTo>
                <a:cubicBezTo>
                  <a:pt x="11182" y="33007"/>
                  <a:pt x="11005" y="33121"/>
                  <a:pt x="10930" y="33314"/>
                </a:cubicBezTo>
                <a:cubicBezTo>
                  <a:pt x="10833" y="33568"/>
                  <a:pt x="10950" y="33841"/>
                  <a:pt x="11203" y="33938"/>
                </a:cubicBezTo>
                <a:cubicBezTo>
                  <a:pt x="11262" y="33958"/>
                  <a:pt x="11320" y="33977"/>
                  <a:pt x="11379" y="33977"/>
                </a:cubicBezTo>
                <a:cubicBezTo>
                  <a:pt x="11575" y="33977"/>
                  <a:pt x="11749" y="33860"/>
                  <a:pt x="11827" y="33665"/>
                </a:cubicBezTo>
                <a:cubicBezTo>
                  <a:pt x="11926" y="33412"/>
                  <a:pt x="11809" y="33139"/>
                  <a:pt x="11554" y="33040"/>
                </a:cubicBezTo>
                <a:cubicBezTo>
                  <a:pt x="11494" y="33018"/>
                  <a:pt x="11433" y="33007"/>
                  <a:pt x="11374" y="33007"/>
                </a:cubicBezTo>
                <a:close/>
                <a:moveTo>
                  <a:pt x="22843" y="33331"/>
                </a:moveTo>
                <a:cubicBezTo>
                  <a:pt x="22795" y="33331"/>
                  <a:pt x="22746" y="33338"/>
                  <a:pt x="22699" y="33353"/>
                </a:cubicBezTo>
                <a:cubicBezTo>
                  <a:pt x="22444" y="33431"/>
                  <a:pt x="22308" y="33704"/>
                  <a:pt x="22386" y="33958"/>
                </a:cubicBezTo>
                <a:cubicBezTo>
                  <a:pt x="22464" y="34172"/>
                  <a:pt x="22639" y="34310"/>
                  <a:pt x="22855" y="34310"/>
                </a:cubicBezTo>
                <a:cubicBezTo>
                  <a:pt x="22894" y="34310"/>
                  <a:pt x="22951" y="34289"/>
                  <a:pt x="22990" y="34271"/>
                </a:cubicBezTo>
                <a:cubicBezTo>
                  <a:pt x="23245" y="34193"/>
                  <a:pt x="23401" y="33919"/>
                  <a:pt x="23303" y="33665"/>
                </a:cubicBezTo>
                <a:cubicBezTo>
                  <a:pt x="23239" y="33460"/>
                  <a:pt x="23048" y="33331"/>
                  <a:pt x="22843" y="33331"/>
                </a:cubicBezTo>
                <a:close/>
                <a:moveTo>
                  <a:pt x="13217" y="33606"/>
                </a:moveTo>
                <a:cubicBezTo>
                  <a:pt x="13008" y="33606"/>
                  <a:pt x="12813" y="33752"/>
                  <a:pt x="12764" y="33977"/>
                </a:cubicBezTo>
                <a:cubicBezTo>
                  <a:pt x="12686" y="34232"/>
                  <a:pt x="12842" y="34505"/>
                  <a:pt x="13116" y="34563"/>
                </a:cubicBezTo>
                <a:cubicBezTo>
                  <a:pt x="13155" y="34583"/>
                  <a:pt x="13194" y="34583"/>
                  <a:pt x="13233" y="34583"/>
                </a:cubicBezTo>
                <a:cubicBezTo>
                  <a:pt x="13448" y="34583"/>
                  <a:pt x="13643" y="34427"/>
                  <a:pt x="13701" y="34211"/>
                </a:cubicBezTo>
                <a:cubicBezTo>
                  <a:pt x="13760" y="33958"/>
                  <a:pt x="13604" y="33685"/>
                  <a:pt x="13350" y="33626"/>
                </a:cubicBezTo>
                <a:cubicBezTo>
                  <a:pt x="13306" y="33612"/>
                  <a:pt x="13261" y="33606"/>
                  <a:pt x="13217" y="33606"/>
                </a:cubicBezTo>
                <a:close/>
                <a:moveTo>
                  <a:pt x="20971" y="33830"/>
                </a:moveTo>
                <a:cubicBezTo>
                  <a:pt x="20936" y="33830"/>
                  <a:pt x="20900" y="33834"/>
                  <a:pt x="20864" y="33841"/>
                </a:cubicBezTo>
                <a:cubicBezTo>
                  <a:pt x="20610" y="33880"/>
                  <a:pt x="20435" y="34154"/>
                  <a:pt x="20492" y="34407"/>
                </a:cubicBezTo>
                <a:cubicBezTo>
                  <a:pt x="20531" y="34641"/>
                  <a:pt x="20747" y="34797"/>
                  <a:pt x="20961" y="34797"/>
                </a:cubicBezTo>
                <a:lnTo>
                  <a:pt x="21059" y="34797"/>
                </a:lnTo>
                <a:cubicBezTo>
                  <a:pt x="21312" y="34739"/>
                  <a:pt x="21489" y="34485"/>
                  <a:pt x="21450" y="34211"/>
                </a:cubicBezTo>
                <a:cubicBezTo>
                  <a:pt x="21398" y="33992"/>
                  <a:pt x="21201" y="33830"/>
                  <a:pt x="20971" y="33830"/>
                </a:cubicBezTo>
                <a:close/>
                <a:moveTo>
                  <a:pt x="15139" y="33992"/>
                </a:moveTo>
                <a:cubicBezTo>
                  <a:pt x="14908" y="33992"/>
                  <a:pt x="14694" y="34175"/>
                  <a:pt x="14658" y="34407"/>
                </a:cubicBezTo>
                <a:cubicBezTo>
                  <a:pt x="14619" y="34680"/>
                  <a:pt x="14814" y="34914"/>
                  <a:pt x="15067" y="34953"/>
                </a:cubicBezTo>
                <a:cubicBezTo>
                  <a:pt x="15087" y="34953"/>
                  <a:pt x="15126" y="34973"/>
                  <a:pt x="15145" y="34973"/>
                </a:cubicBezTo>
                <a:cubicBezTo>
                  <a:pt x="15379" y="34973"/>
                  <a:pt x="15595" y="34797"/>
                  <a:pt x="15614" y="34544"/>
                </a:cubicBezTo>
                <a:cubicBezTo>
                  <a:pt x="15653" y="34289"/>
                  <a:pt x="15478" y="34036"/>
                  <a:pt x="15204" y="33997"/>
                </a:cubicBezTo>
                <a:cubicBezTo>
                  <a:pt x="15183" y="33994"/>
                  <a:pt x="15161" y="33992"/>
                  <a:pt x="15139" y="33992"/>
                </a:cubicBezTo>
                <a:close/>
                <a:moveTo>
                  <a:pt x="19027" y="34093"/>
                </a:moveTo>
                <a:cubicBezTo>
                  <a:pt x="19015" y="34093"/>
                  <a:pt x="19003" y="34093"/>
                  <a:pt x="18991" y="34094"/>
                </a:cubicBezTo>
                <a:cubicBezTo>
                  <a:pt x="18717" y="34133"/>
                  <a:pt x="18522" y="34367"/>
                  <a:pt x="18541" y="34622"/>
                </a:cubicBezTo>
                <a:cubicBezTo>
                  <a:pt x="18580" y="34875"/>
                  <a:pt x="18775" y="35070"/>
                  <a:pt x="19030" y="35070"/>
                </a:cubicBezTo>
                <a:lnTo>
                  <a:pt x="19069" y="35070"/>
                </a:lnTo>
                <a:cubicBezTo>
                  <a:pt x="19342" y="35051"/>
                  <a:pt x="19537" y="34817"/>
                  <a:pt x="19517" y="34544"/>
                </a:cubicBezTo>
                <a:cubicBezTo>
                  <a:pt x="19499" y="34283"/>
                  <a:pt x="19284" y="34093"/>
                  <a:pt x="19027" y="34093"/>
                </a:cubicBezTo>
                <a:close/>
                <a:moveTo>
                  <a:pt x="17097" y="34154"/>
                </a:moveTo>
                <a:cubicBezTo>
                  <a:pt x="16823" y="34154"/>
                  <a:pt x="16610" y="34367"/>
                  <a:pt x="16610" y="34622"/>
                </a:cubicBezTo>
                <a:cubicBezTo>
                  <a:pt x="16589" y="34895"/>
                  <a:pt x="16805" y="35129"/>
                  <a:pt x="17078" y="35129"/>
                </a:cubicBezTo>
                <a:cubicBezTo>
                  <a:pt x="17351" y="35129"/>
                  <a:pt x="17565" y="34914"/>
                  <a:pt x="17565" y="34661"/>
                </a:cubicBezTo>
                <a:cubicBezTo>
                  <a:pt x="17585" y="34388"/>
                  <a:pt x="17370" y="34172"/>
                  <a:pt x="17097" y="341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50"/>
          <p:cNvGrpSpPr/>
          <p:nvPr/>
        </p:nvGrpSpPr>
        <p:grpSpPr>
          <a:xfrm>
            <a:off x="5489702" y="3262119"/>
            <a:ext cx="373382" cy="1250850"/>
            <a:chOff x="5116025" y="3204652"/>
            <a:chExt cx="347010" cy="1162500"/>
          </a:xfrm>
        </p:grpSpPr>
        <p:sp>
          <p:nvSpPr>
            <p:cNvPr id="1202" name="Google Shape;1202;p50"/>
            <p:cNvSpPr/>
            <p:nvPr/>
          </p:nvSpPr>
          <p:spPr>
            <a:xfrm>
              <a:off x="5116025" y="3204652"/>
              <a:ext cx="173955" cy="231718"/>
            </a:xfrm>
            <a:custGeom>
              <a:rect b="b" l="l" r="r" t="t"/>
              <a:pathLst>
                <a:path extrusionOk="0" h="5174" w="3884">
                  <a:moveTo>
                    <a:pt x="1931" y="1"/>
                  </a:moveTo>
                  <a:cubicBezTo>
                    <a:pt x="859" y="1"/>
                    <a:pt x="0" y="1153"/>
                    <a:pt x="0" y="2597"/>
                  </a:cubicBezTo>
                  <a:cubicBezTo>
                    <a:pt x="0" y="4021"/>
                    <a:pt x="859" y="5173"/>
                    <a:pt x="1931" y="5173"/>
                  </a:cubicBezTo>
                  <a:cubicBezTo>
                    <a:pt x="3006" y="5173"/>
                    <a:pt x="3883" y="4021"/>
                    <a:pt x="3883" y="2597"/>
                  </a:cubicBezTo>
                  <a:cubicBezTo>
                    <a:pt x="3883" y="1153"/>
                    <a:pt x="3006" y="1"/>
                    <a:pt x="193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0"/>
            <p:cNvSpPr/>
            <p:nvPr/>
          </p:nvSpPr>
          <p:spPr>
            <a:xfrm>
              <a:off x="5116025" y="3436329"/>
              <a:ext cx="173955" cy="231628"/>
            </a:xfrm>
            <a:custGeom>
              <a:rect b="b" l="l" r="r" t="t"/>
              <a:pathLst>
                <a:path extrusionOk="0" h="5172" w="3884">
                  <a:moveTo>
                    <a:pt x="1931" y="0"/>
                  </a:moveTo>
                  <a:cubicBezTo>
                    <a:pt x="859" y="0"/>
                    <a:pt x="0" y="1151"/>
                    <a:pt x="0" y="2595"/>
                  </a:cubicBezTo>
                  <a:cubicBezTo>
                    <a:pt x="0" y="4021"/>
                    <a:pt x="859" y="5171"/>
                    <a:pt x="1931" y="5171"/>
                  </a:cubicBezTo>
                  <a:cubicBezTo>
                    <a:pt x="3006" y="5171"/>
                    <a:pt x="3883" y="4021"/>
                    <a:pt x="3883" y="2595"/>
                  </a:cubicBezTo>
                  <a:cubicBezTo>
                    <a:pt x="3883" y="1151"/>
                    <a:pt x="3006" y="0"/>
                    <a:pt x="1931"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0"/>
            <p:cNvSpPr/>
            <p:nvPr/>
          </p:nvSpPr>
          <p:spPr>
            <a:xfrm>
              <a:off x="5116025" y="3670558"/>
              <a:ext cx="173955" cy="230777"/>
            </a:xfrm>
            <a:custGeom>
              <a:rect b="b" l="l" r="r" t="t"/>
              <a:pathLst>
                <a:path extrusionOk="0" h="5153" w="3884">
                  <a:moveTo>
                    <a:pt x="1931" y="1"/>
                  </a:moveTo>
                  <a:cubicBezTo>
                    <a:pt x="859" y="1"/>
                    <a:pt x="0" y="1151"/>
                    <a:pt x="0" y="2577"/>
                  </a:cubicBezTo>
                  <a:cubicBezTo>
                    <a:pt x="0" y="4001"/>
                    <a:pt x="859" y="5153"/>
                    <a:pt x="1931" y="5153"/>
                  </a:cubicBezTo>
                  <a:cubicBezTo>
                    <a:pt x="3006" y="5153"/>
                    <a:pt x="3883" y="4001"/>
                    <a:pt x="3883" y="2577"/>
                  </a:cubicBezTo>
                  <a:cubicBezTo>
                    <a:pt x="3883" y="1151"/>
                    <a:pt x="3006" y="1"/>
                    <a:pt x="1931"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0"/>
            <p:cNvSpPr/>
            <p:nvPr/>
          </p:nvSpPr>
          <p:spPr>
            <a:xfrm>
              <a:off x="5289931" y="3670558"/>
              <a:ext cx="173104" cy="230777"/>
            </a:xfrm>
            <a:custGeom>
              <a:rect b="b" l="l" r="r" t="t"/>
              <a:pathLst>
                <a:path extrusionOk="0" h="5153" w="3865">
                  <a:moveTo>
                    <a:pt x="1933" y="1"/>
                  </a:moveTo>
                  <a:cubicBezTo>
                    <a:pt x="859" y="1"/>
                    <a:pt x="0" y="1151"/>
                    <a:pt x="0" y="2577"/>
                  </a:cubicBezTo>
                  <a:cubicBezTo>
                    <a:pt x="0" y="4001"/>
                    <a:pt x="859" y="5153"/>
                    <a:pt x="1933" y="5153"/>
                  </a:cubicBezTo>
                  <a:cubicBezTo>
                    <a:pt x="3005" y="5153"/>
                    <a:pt x="3864" y="4001"/>
                    <a:pt x="3864" y="2577"/>
                  </a:cubicBezTo>
                  <a:cubicBezTo>
                    <a:pt x="3864" y="1151"/>
                    <a:pt x="3005" y="1"/>
                    <a:pt x="193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0"/>
            <p:cNvSpPr/>
            <p:nvPr/>
          </p:nvSpPr>
          <p:spPr>
            <a:xfrm>
              <a:off x="5289931" y="3901294"/>
              <a:ext cx="173104" cy="231628"/>
            </a:xfrm>
            <a:custGeom>
              <a:rect b="b" l="l" r="r" t="t"/>
              <a:pathLst>
                <a:path extrusionOk="0" h="5172" w="3865">
                  <a:moveTo>
                    <a:pt x="1933" y="1"/>
                  </a:moveTo>
                  <a:cubicBezTo>
                    <a:pt x="859" y="1"/>
                    <a:pt x="0" y="1172"/>
                    <a:pt x="0" y="2596"/>
                  </a:cubicBezTo>
                  <a:cubicBezTo>
                    <a:pt x="0" y="4021"/>
                    <a:pt x="859" y="5172"/>
                    <a:pt x="1933" y="5172"/>
                  </a:cubicBezTo>
                  <a:cubicBezTo>
                    <a:pt x="3005" y="5172"/>
                    <a:pt x="3864" y="4021"/>
                    <a:pt x="3864" y="2596"/>
                  </a:cubicBezTo>
                  <a:cubicBezTo>
                    <a:pt x="3864" y="1172"/>
                    <a:pt x="3005" y="1"/>
                    <a:pt x="193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0"/>
            <p:cNvSpPr/>
            <p:nvPr/>
          </p:nvSpPr>
          <p:spPr>
            <a:xfrm>
              <a:off x="5289931" y="4135524"/>
              <a:ext cx="173104" cy="231628"/>
            </a:xfrm>
            <a:custGeom>
              <a:rect b="b" l="l" r="r" t="t"/>
              <a:pathLst>
                <a:path extrusionOk="0" h="5172" w="3865">
                  <a:moveTo>
                    <a:pt x="1933" y="1"/>
                  </a:moveTo>
                  <a:cubicBezTo>
                    <a:pt x="859" y="1"/>
                    <a:pt x="0" y="1152"/>
                    <a:pt x="0" y="2577"/>
                  </a:cubicBezTo>
                  <a:cubicBezTo>
                    <a:pt x="0" y="4021"/>
                    <a:pt x="859" y="5172"/>
                    <a:pt x="1933" y="5172"/>
                  </a:cubicBezTo>
                  <a:cubicBezTo>
                    <a:pt x="3005" y="5172"/>
                    <a:pt x="3864" y="4021"/>
                    <a:pt x="3864" y="2577"/>
                  </a:cubicBezTo>
                  <a:cubicBezTo>
                    <a:pt x="3864" y="1152"/>
                    <a:pt x="3005" y="1"/>
                    <a:pt x="1933"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50"/>
          <p:cNvGrpSpPr/>
          <p:nvPr/>
        </p:nvGrpSpPr>
        <p:grpSpPr>
          <a:xfrm>
            <a:off x="6432912" y="3711790"/>
            <a:ext cx="789031" cy="794330"/>
            <a:chOff x="5846163" y="3622563"/>
            <a:chExt cx="733300" cy="738225"/>
          </a:xfrm>
        </p:grpSpPr>
        <p:sp>
          <p:nvSpPr>
            <p:cNvPr id="1209" name="Google Shape;1209;p50"/>
            <p:cNvSpPr/>
            <p:nvPr/>
          </p:nvSpPr>
          <p:spPr>
            <a:xfrm rot="-5400000">
              <a:off x="5537313" y="3931413"/>
              <a:ext cx="738225" cy="120525"/>
            </a:xfrm>
            <a:custGeom>
              <a:rect b="b" l="l" r="r" t="t"/>
              <a:pathLst>
                <a:path extrusionOk="0" h="4821" w="29529">
                  <a:moveTo>
                    <a:pt x="14754" y="0"/>
                  </a:moveTo>
                  <a:cubicBezTo>
                    <a:pt x="9583" y="0"/>
                    <a:pt x="4626" y="898"/>
                    <a:pt x="0" y="2537"/>
                  </a:cubicBezTo>
                  <a:lnTo>
                    <a:pt x="0" y="4820"/>
                  </a:lnTo>
                  <a:cubicBezTo>
                    <a:pt x="4704" y="3064"/>
                    <a:pt x="9661" y="2166"/>
                    <a:pt x="14754" y="2166"/>
                  </a:cubicBezTo>
                  <a:cubicBezTo>
                    <a:pt x="19849" y="2166"/>
                    <a:pt x="24806" y="3064"/>
                    <a:pt x="29528" y="4820"/>
                  </a:cubicBezTo>
                  <a:lnTo>
                    <a:pt x="29528" y="2537"/>
                  </a:lnTo>
                  <a:cubicBezTo>
                    <a:pt x="24902" y="898"/>
                    <a:pt x="19945" y="0"/>
                    <a:pt x="14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0"/>
            <p:cNvSpPr/>
            <p:nvPr/>
          </p:nvSpPr>
          <p:spPr>
            <a:xfrm rot="-5400000">
              <a:off x="5650000" y="3927025"/>
              <a:ext cx="738225" cy="129300"/>
            </a:xfrm>
            <a:custGeom>
              <a:rect b="b" l="l" r="r" t="t"/>
              <a:pathLst>
                <a:path extrusionOk="0" h="5172" w="29529">
                  <a:moveTo>
                    <a:pt x="14754" y="1"/>
                  </a:moveTo>
                  <a:cubicBezTo>
                    <a:pt x="9544" y="1"/>
                    <a:pt x="4567" y="1016"/>
                    <a:pt x="0" y="2830"/>
                  </a:cubicBezTo>
                  <a:lnTo>
                    <a:pt x="0" y="5172"/>
                  </a:lnTo>
                  <a:lnTo>
                    <a:pt x="117" y="5114"/>
                  </a:lnTo>
                  <a:cubicBezTo>
                    <a:pt x="4743" y="3163"/>
                    <a:pt x="9680" y="2166"/>
                    <a:pt x="14754" y="2166"/>
                  </a:cubicBezTo>
                  <a:cubicBezTo>
                    <a:pt x="19849" y="2166"/>
                    <a:pt x="24785" y="3163"/>
                    <a:pt x="29411" y="5114"/>
                  </a:cubicBezTo>
                  <a:lnTo>
                    <a:pt x="29528" y="5172"/>
                  </a:lnTo>
                  <a:lnTo>
                    <a:pt x="29528" y="2830"/>
                  </a:lnTo>
                  <a:cubicBezTo>
                    <a:pt x="24962" y="1016"/>
                    <a:pt x="19984" y="1"/>
                    <a:pt x="14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0"/>
            <p:cNvSpPr/>
            <p:nvPr/>
          </p:nvSpPr>
          <p:spPr>
            <a:xfrm rot="-5400000">
              <a:off x="5763925" y="3921900"/>
              <a:ext cx="738225" cy="139550"/>
            </a:xfrm>
            <a:custGeom>
              <a:rect b="b" l="l" r="r" t="t"/>
              <a:pathLst>
                <a:path extrusionOk="0" h="5582" w="29529">
                  <a:moveTo>
                    <a:pt x="14754" y="0"/>
                  </a:moveTo>
                  <a:cubicBezTo>
                    <a:pt x="9505" y="0"/>
                    <a:pt x="4489" y="1132"/>
                    <a:pt x="0" y="3201"/>
                  </a:cubicBezTo>
                  <a:lnTo>
                    <a:pt x="0" y="5582"/>
                  </a:lnTo>
                  <a:cubicBezTo>
                    <a:pt x="586" y="5290"/>
                    <a:pt x="1191" y="5017"/>
                    <a:pt x="1796" y="4762"/>
                  </a:cubicBezTo>
                  <a:cubicBezTo>
                    <a:pt x="5894" y="3026"/>
                    <a:pt x="10266" y="2147"/>
                    <a:pt x="14754" y="2147"/>
                  </a:cubicBezTo>
                  <a:cubicBezTo>
                    <a:pt x="19263" y="2147"/>
                    <a:pt x="23635" y="3026"/>
                    <a:pt x="27733" y="4762"/>
                  </a:cubicBezTo>
                  <a:cubicBezTo>
                    <a:pt x="28337" y="5017"/>
                    <a:pt x="28943" y="5290"/>
                    <a:pt x="29528" y="5582"/>
                  </a:cubicBezTo>
                  <a:lnTo>
                    <a:pt x="29528" y="3201"/>
                  </a:lnTo>
                  <a:cubicBezTo>
                    <a:pt x="25019" y="1132"/>
                    <a:pt x="20023" y="0"/>
                    <a:pt x="14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0"/>
            <p:cNvSpPr/>
            <p:nvPr/>
          </p:nvSpPr>
          <p:spPr>
            <a:xfrm rot="-5400000">
              <a:off x="5879800" y="3914325"/>
              <a:ext cx="738225" cy="154700"/>
            </a:xfrm>
            <a:custGeom>
              <a:rect b="b" l="l" r="r" t="t"/>
              <a:pathLst>
                <a:path extrusionOk="0" h="6188" w="29529">
                  <a:moveTo>
                    <a:pt x="14754" y="1"/>
                  </a:moveTo>
                  <a:cubicBezTo>
                    <a:pt x="9427" y="1"/>
                    <a:pt x="4392" y="1348"/>
                    <a:pt x="0" y="3709"/>
                  </a:cubicBezTo>
                  <a:lnTo>
                    <a:pt x="0" y="6188"/>
                  </a:lnTo>
                  <a:cubicBezTo>
                    <a:pt x="1113" y="5524"/>
                    <a:pt x="2284" y="4939"/>
                    <a:pt x="3474" y="4432"/>
                  </a:cubicBezTo>
                  <a:cubicBezTo>
                    <a:pt x="7046" y="2909"/>
                    <a:pt x="10851" y="2147"/>
                    <a:pt x="14754" y="2147"/>
                  </a:cubicBezTo>
                  <a:cubicBezTo>
                    <a:pt x="18678" y="2147"/>
                    <a:pt x="22482" y="2909"/>
                    <a:pt x="26034" y="4432"/>
                  </a:cubicBezTo>
                  <a:cubicBezTo>
                    <a:pt x="27244" y="4939"/>
                    <a:pt x="28415" y="5524"/>
                    <a:pt x="29528" y="6188"/>
                  </a:cubicBezTo>
                  <a:lnTo>
                    <a:pt x="29528" y="3709"/>
                  </a:lnTo>
                  <a:cubicBezTo>
                    <a:pt x="25137" y="1348"/>
                    <a:pt x="20101" y="1"/>
                    <a:pt x="14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0"/>
            <p:cNvSpPr/>
            <p:nvPr/>
          </p:nvSpPr>
          <p:spPr>
            <a:xfrm rot="-5400000">
              <a:off x="5998863" y="3903588"/>
              <a:ext cx="738225" cy="176175"/>
            </a:xfrm>
            <a:custGeom>
              <a:rect b="b" l="l" r="r" t="t"/>
              <a:pathLst>
                <a:path extrusionOk="0" h="7047" w="29529">
                  <a:moveTo>
                    <a:pt x="14754" y="0"/>
                  </a:moveTo>
                  <a:cubicBezTo>
                    <a:pt x="9310" y="0"/>
                    <a:pt x="4236" y="1621"/>
                    <a:pt x="0" y="4431"/>
                  </a:cubicBezTo>
                  <a:lnTo>
                    <a:pt x="0" y="7046"/>
                  </a:lnTo>
                  <a:cubicBezTo>
                    <a:pt x="1601" y="5855"/>
                    <a:pt x="3318" y="4860"/>
                    <a:pt x="5173" y="4080"/>
                  </a:cubicBezTo>
                  <a:cubicBezTo>
                    <a:pt x="8197" y="2811"/>
                    <a:pt x="11418" y="2147"/>
                    <a:pt x="14754" y="2147"/>
                  </a:cubicBezTo>
                  <a:cubicBezTo>
                    <a:pt x="18092" y="2147"/>
                    <a:pt x="21332" y="2811"/>
                    <a:pt x="24356" y="4080"/>
                  </a:cubicBezTo>
                  <a:cubicBezTo>
                    <a:pt x="26211" y="4860"/>
                    <a:pt x="27928" y="5855"/>
                    <a:pt x="29528" y="7046"/>
                  </a:cubicBezTo>
                  <a:lnTo>
                    <a:pt x="29528" y="4431"/>
                  </a:lnTo>
                  <a:cubicBezTo>
                    <a:pt x="25293" y="1621"/>
                    <a:pt x="20219" y="0"/>
                    <a:pt x="14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0"/>
            <p:cNvSpPr/>
            <p:nvPr/>
          </p:nvSpPr>
          <p:spPr>
            <a:xfrm rot="-5400000">
              <a:off x="6114713" y="3896038"/>
              <a:ext cx="738225" cy="191275"/>
            </a:xfrm>
            <a:custGeom>
              <a:rect b="b" l="l" r="r" t="t"/>
              <a:pathLst>
                <a:path extrusionOk="0" h="7651" w="29529">
                  <a:moveTo>
                    <a:pt x="14754" y="1"/>
                  </a:moveTo>
                  <a:cubicBezTo>
                    <a:pt x="9115" y="1"/>
                    <a:pt x="3942" y="2090"/>
                    <a:pt x="0" y="5525"/>
                  </a:cubicBezTo>
                  <a:lnTo>
                    <a:pt x="0" y="7651"/>
                  </a:lnTo>
                  <a:lnTo>
                    <a:pt x="879" y="7651"/>
                  </a:lnTo>
                  <a:cubicBezTo>
                    <a:pt x="2636" y="5993"/>
                    <a:pt x="4645" y="4685"/>
                    <a:pt x="6851" y="3748"/>
                  </a:cubicBezTo>
                  <a:cubicBezTo>
                    <a:pt x="9349" y="2694"/>
                    <a:pt x="12003" y="2147"/>
                    <a:pt x="14754" y="2147"/>
                  </a:cubicBezTo>
                  <a:cubicBezTo>
                    <a:pt x="17525" y="2147"/>
                    <a:pt x="20180" y="2694"/>
                    <a:pt x="22659" y="3748"/>
                  </a:cubicBezTo>
                  <a:cubicBezTo>
                    <a:pt x="24884" y="4685"/>
                    <a:pt x="26893" y="5993"/>
                    <a:pt x="28649" y="7651"/>
                  </a:cubicBezTo>
                  <a:lnTo>
                    <a:pt x="29528" y="7651"/>
                  </a:lnTo>
                  <a:lnTo>
                    <a:pt x="29528" y="5525"/>
                  </a:lnTo>
                  <a:cubicBezTo>
                    <a:pt x="25566" y="2090"/>
                    <a:pt x="20414" y="1"/>
                    <a:pt x="14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0"/>
            <p:cNvSpPr/>
            <p:nvPr/>
          </p:nvSpPr>
          <p:spPr>
            <a:xfrm rot="-5400000">
              <a:off x="6276950" y="3950450"/>
              <a:ext cx="522075" cy="82950"/>
            </a:xfrm>
            <a:custGeom>
              <a:rect b="b" l="l" r="r" t="t"/>
              <a:pathLst>
                <a:path extrusionOk="0" h="3318" w="20883">
                  <a:moveTo>
                    <a:pt x="10441" y="0"/>
                  </a:moveTo>
                  <a:cubicBezTo>
                    <a:pt x="6558" y="0"/>
                    <a:pt x="2967" y="1231"/>
                    <a:pt x="1" y="3318"/>
                  </a:cubicBezTo>
                  <a:lnTo>
                    <a:pt x="4469" y="3318"/>
                  </a:lnTo>
                  <a:cubicBezTo>
                    <a:pt x="6343" y="2558"/>
                    <a:pt x="8372" y="2147"/>
                    <a:pt x="10441" y="2147"/>
                  </a:cubicBezTo>
                  <a:cubicBezTo>
                    <a:pt x="12530" y="2147"/>
                    <a:pt x="14539" y="2558"/>
                    <a:pt x="16433" y="3318"/>
                  </a:cubicBezTo>
                  <a:lnTo>
                    <a:pt x="20883" y="3318"/>
                  </a:lnTo>
                  <a:cubicBezTo>
                    <a:pt x="17935" y="1231"/>
                    <a:pt x="14344" y="0"/>
                    <a:pt x="10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 name="Google Shape;1216;p50"/>
          <p:cNvSpPr/>
          <p:nvPr/>
        </p:nvSpPr>
        <p:spPr>
          <a:xfrm>
            <a:off x="6168406" y="3304939"/>
            <a:ext cx="300388" cy="309600"/>
          </a:xfrm>
          <a:custGeom>
            <a:rect b="b" l="l" r="r" t="t"/>
            <a:pathLst>
              <a:path extrusionOk="0" h="8470" w="8218">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0"/>
          <p:cNvSpPr/>
          <p:nvPr/>
        </p:nvSpPr>
        <p:spPr>
          <a:xfrm>
            <a:off x="6616510" y="3319026"/>
            <a:ext cx="281401" cy="281428"/>
          </a:xfrm>
          <a:custGeom>
            <a:rect b="b" l="l" r="r" t="t"/>
            <a:pathLst>
              <a:path extrusionOk="0" h="10462" w="10461">
                <a:moveTo>
                  <a:pt x="4703" y="1"/>
                </a:moveTo>
                <a:lnTo>
                  <a:pt x="4996" y="4664"/>
                </a:lnTo>
                <a:lnTo>
                  <a:pt x="4996" y="4664"/>
                </a:lnTo>
                <a:lnTo>
                  <a:pt x="1913" y="1172"/>
                </a:lnTo>
                <a:lnTo>
                  <a:pt x="1171" y="1913"/>
                </a:lnTo>
                <a:lnTo>
                  <a:pt x="4645" y="4976"/>
                </a:lnTo>
                <a:lnTo>
                  <a:pt x="0" y="4684"/>
                </a:lnTo>
                <a:lnTo>
                  <a:pt x="0" y="4820"/>
                </a:lnTo>
                <a:lnTo>
                  <a:pt x="0" y="5621"/>
                </a:lnTo>
                <a:lnTo>
                  <a:pt x="0" y="5738"/>
                </a:lnTo>
                <a:lnTo>
                  <a:pt x="4645" y="5465"/>
                </a:lnTo>
                <a:lnTo>
                  <a:pt x="1151" y="8548"/>
                </a:lnTo>
                <a:lnTo>
                  <a:pt x="1523" y="8919"/>
                </a:lnTo>
                <a:lnTo>
                  <a:pt x="1814" y="9212"/>
                </a:lnTo>
                <a:lnTo>
                  <a:pt x="1893" y="9290"/>
                </a:lnTo>
                <a:lnTo>
                  <a:pt x="4996" y="5796"/>
                </a:lnTo>
                <a:lnTo>
                  <a:pt x="4703" y="10461"/>
                </a:lnTo>
                <a:lnTo>
                  <a:pt x="5757" y="10461"/>
                </a:lnTo>
                <a:lnTo>
                  <a:pt x="5465" y="5796"/>
                </a:lnTo>
                <a:lnTo>
                  <a:pt x="8548" y="9290"/>
                </a:lnTo>
                <a:lnTo>
                  <a:pt x="9290" y="8548"/>
                </a:lnTo>
                <a:lnTo>
                  <a:pt x="5796" y="5465"/>
                </a:lnTo>
                <a:lnTo>
                  <a:pt x="10461" y="5738"/>
                </a:lnTo>
                <a:lnTo>
                  <a:pt x="10461" y="5621"/>
                </a:lnTo>
                <a:lnTo>
                  <a:pt x="10461" y="4820"/>
                </a:lnTo>
                <a:lnTo>
                  <a:pt x="10461" y="4684"/>
                </a:lnTo>
                <a:lnTo>
                  <a:pt x="5796" y="4976"/>
                </a:lnTo>
                <a:lnTo>
                  <a:pt x="9290" y="1893"/>
                </a:lnTo>
                <a:lnTo>
                  <a:pt x="9191" y="1815"/>
                </a:lnTo>
                <a:lnTo>
                  <a:pt x="8626" y="1250"/>
                </a:lnTo>
                <a:lnTo>
                  <a:pt x="8548" y="1151"/>
                </a:lnTo>
                <a:lnTo>
                  <a:pt x="5465" y="4645"/>
                </a:lnTo>
                <a:lnTo>
                  <a:pt x="5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 name="Google Shape;1218;p50"/>
          <p:cNvGrpSpPr/>
          <p:nvPr/>
        </p:nvGrpSpPr>
        <p:grpSpPr>
          <a:xfrm>
            <a:off x="7549544" y="3733324"/>
            <a:ext cx="677261" cy="751290"/>
            <a:chOff x="6883925" y="3642575"/>
            <a:chExt cx="629425" cy="698225"/>
          </a:xfrm>
        </p:grpSpPr>
        <p:sp>
          <p:nvSpPr>
            <p:cNvPr id="1219" name="Google Shape;1219;p50"/>
            <p:cNvSpPr/>
            <p:nvPr/>
          </p:nvSpPr>
          <p:spPr>
            <a:xfrm rot="-5400000">
              <a:off x="7138363" y="3965813"/>
              <a:ext cx="698225" cy="51750"/>
            </a:xfrm>
            <a:custGeom>
              <a:rect b="b" l="l" r="r" t="t"/>
              <a:pathLst>
                <a:path extrusionOk="0" h="2070" w="27929">
                  <a:moveTo>
                    <a:pt x="27655" y="255"/>
                  </a:moveTo>
                  <a:lnTo>
                    <a:pt x="27655" y="1796"/>
                  </a:lnTo>
                  <a:lnTo>
                    <a:pt x="274" y="1796"/>
                  </a:lnTo>
                  <a:lnTo>
                    <a:pt x="274" y="255"/>
                  </a:lnTo>
                  <a:close/>
                  <a:moveTo>
                    <a:pt x="0" y="1"/>
                  </a:moveTo>
                  <a:lnTo>
                    <a:pt x="0" y="2069"/>
                  </a:lnTo>
                  <a:lnTo>
                    <a:pt x="27928" y="2069"/>
                  </a:lnTo>
                  <a:lnTo>
                    <a:pt x="279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0"/>
            <p:cNvSpPr/>
            <p:nvPr/>
          </p:nvSpPr>
          <p:spPr>
            <a:xfrm rot="-5400000">
              <a:off x="7055925" y="3965825"/>
              <a:ext cx="698225" cy="51725"/>
            </a:xfrm>
            <a:custGeom>
              <a:rect b="b" l="l" r="r" t="t"/>
              <a:pathLst>
                <a:path extrusionOk="0" h="2069" w="27929">
                  <a:moveTo>
                    <a:pt x="27655" y="253"/>
                  </a:moveTo>
                  <a:lnTo>
                    <a:pt x="27655" y="1796"/>
                  </a:lnTo>
                  <a:lnTo>
                    <a:pt x="274" y="1796"/>
                  </a:lnTo>
                  <a:lnTo>
                    <a:pt x="274" y="253"/>
                  </a:lnTo>
                  <a:close/>
                  <a:moveTo>
                    <a:pt x="0" y="0"/>
                  </a:moveTo>
                  <a:lnTo>
                    <a:pt x="0" y="2069"/>
                  </a:lnTo>
                  <a:lnTo>
                    <a:pt x="27928" y="2069"/>
                  </a:lnTo>
                  <a:lnTo>
                    <a:pt x="27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0"/>
            <p:cNvSpPr/>
            <p:nvPr/>
          </p:nvSpPr>
          <p:spPr>
            <a:xfrm rot="-5400000">
              <a:off x="6973450" y="3965825"/>
              <a:ext cx="698225" cy="51725"/>
            </a:xfrm>
            <a:custGeom>
              <a:rect b="b" l="l" r="r" t="t"/>
              <a:pathLst>
                <a:path extrusionOk="0" h="2069" w="27929">
                  <a:moveTo>
                    <a:pt x="27655" y="255"/>
                  </a:moveTo>
                  <a:lnTo>
                    <a:pt x="27655" y="1796"/>
                  </a:lnTo>
                  <a:lnTo>
                    <a:pt x="274" y="1796"/>
                  </a:lnTo>
                  <a:lnTo>
                    <a:pt x="274" y="255"/>
                  </a:lnTo>
                  <a:close/>
                  <a:moveTo>
                    <a:pt x="0" y="0"/>
                  </a:moveTo>
                  <a:lnTo>
                    <a:pt x="0" y="2069"/>
                  </a:lnTo>
                  <a:lnTo>
                    <a:pt x="27928" y="2069"/>
                  </a:lnTo>
                  <a:lnTo>
                    <a:pt x="27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0"/>
            <p:cNvSpPr/>
            <p:nvPr/>
          </p:nvSpPr>
          <p:spPr>
            <a:xfrm rot="-5400000">
              <a:off x="6891013" y="3965813"/>
              <a:ext cx="698225" cy="51750"/>
            </a:xfrm>
            <a:custGeom>
              <a:rect b="b" l="l" r="r" t="t"/>
              <a:pathLst>
                <a:path extrusionOk="0" h="2070" w="27929">
                  <a:moveTo>
                    <a:pt x="27655" y="254"/>
                  </a:moveTo>
                  <a:lnTo>
                    <a:pt x="27655" y="1796"/>
                  </a:lnTo>
                  <a:lnTo>
                    <a:pt x="274" y="1796"/>
                  </a:lnTo>
                  <a:lnTo>
                    <a:pt x="274" y="254"/>
                  </a:lnTo>
                  <a:close/>
                  <a:moveTo>
                    <a:pt x="0" y="1"/>
                  </a:moveTo>
                  <a:lnTo>
                    <a:pt x="0" y="2069"/>
                  </a:lnTo>
                  <a:lnTo>
                    <a:pt x="27928" y="2069"/>
                  </a:lnTo>
                  <a:lnTo>
                    <a:pt x="279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0"/>
            <p:cNvSpPr/>
            <p:nvPr/>
          </p:nvSpPr>
          <p:spPr>
            <a:xfrm rot="-5400000">
              <a:off x="6808300" y="3966050"/>
              <a:ext cx="698225" cy="51275"/>
            </a:xfrm>
            <a:custGeom>
              <a:rect b="b" l="l" r="r" t="t"/>
              <a:pathLst>
                <a:path extrusionOk="0" h="2051" w="27929">
                  <a:moveTo>
                    <a:pt x="27655" y="255"/>
                  </a:moveTo>
                  <a:lnTo>
                    <a:pt x="27655" y="1796"/>
                  </a:lnTo>
                  <a:lnTo>
                    <a:pt x="274" y="1796"/>
                  </a:lnTo>
                  <a:lnTo>
                    <a:pt x="274" y="255"/>
                  </a:lnTo>
                  <a:close/>
                  <a:moveTo>
                    <a:pt x="0" y="1"/>
                  </a:moveTo>
                  <a:lnTo>
                    <a:pt x="0" y="2051"/>
                  </a:lnTo>
                  <a:lnTo>
                    <a:pt x="27928" y="2051"/>
                  </a:lnTo>
                  <a:lnTo>
                    <a:pt x="279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0"/>
            <p:cNvSpPr/>
            <p:nvPr/>
          </p:nvSpPr>
          <p:spPr>
            <a:xfrm rot="-5400000">
              <a:off x="6725850" y="3966075"/>
              <a:ext cx="698225" cy="51225"/>
            </a:xfrm>
            <a:custGeom>
              <a:rect b="b" l="l" r="r" t="t"/>
              <a:pathLst>
                <a:path extrusionOk="0" h="2049" w="27929">
                  <a:moveTo>
                    <a:pt x="27655" y="253"/>
                  </a:moveTo>
                  <a:lnTo>
                    <a:pt x="27655" y="1796"/>
                  </a:lnTo>
                  <a:lnTo>
                    <a:pt x="274" y="1796"/>
                  </a:lnTo>
                  <a:lnTo>
                    <a:pt x="274" y="253"/>
                  </a:lnTo>
                  <a:close/>
                  <a:moveTo>
                    <a:pt x="0" y="0"/>
                  </a:moveTo>
                  <a:lnTo>
                    <a:pt x="0" y="2049"/>
                  </a:lnTo>
                  <a:lnTo>
                    <a:pt x="27928" y="2049"/>
                  </a:lnTo>
                  <a:lnTo>
                    <a:pt x="27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0"/>
            <p:cNvSpPr/>
            <p:nvPr/>
          </p:nvSpPr>
          <p:spPr>
            <a:xfrm rot="-5400000">
              <a:off x="6643400" y="3966050"/>
              <a:ext cx="698225" cy="51275"/>
            </a:xfrm>
            <a:custGeom>
              <a:rect b="b" l="l" r="r" t="t"/>
              <a:pathLst>
                <a:path extrusionOk="0" h="2051" w="27929">
                  <a:moveTo>
                    <a:pt x="27655" y="255"/>
                  </a:moveTo>
                  <a:lnTo>
                    <a:pt x="27655" y="1796"/>
                  </a:lnTo>
                  <a:lnTo>
                    <a:pt x="274" y="1796"/>
                  </a:lnTo>
                  <a:lnTo>
                    <a:pt x="274" y="255"/>
                  </a:lnTo>
                  <a:close/>
                  <a:moveTo>
                    <a:pt x="0" y="0"/>
                  </a:moveTo>
                  <a:lnTo>
                    <a:pt x="0" y="2050"/>
                  </a:lnTo>
                  <a:lnTo>
                    <a:pt x="27928" y="2050"/>
                  </a:lnTo>
                  <a:lnTo>
                    <a:pt x="279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0"/>
            <p:cNvSpPr/>
            <p:nvPr/>
          </p:nvSpPr>
          <p:spPr>
            <a:xfrm rot="-5400000">
              <a:off x="6560688" y="3965813"/>
              <a:ext cx="698225" cy="51750"/>
            </a:xfrm>
            <a:custGeom>
              <a:rect b="b" l="l" r="r" t="t"/>
              <a:pathLst>
                <a:path extrusionOk="0" h="2070" w="27929">
                  <a:moveTo>
                    <a:pt x="27655" y="274"/>
                  </a:moveTo>
                  <a:lnTo>
                    <a:pt x="27655" y="1817"/>
                  </a:lnTo>
                  <a:lnTo>
                    <a:pt x="274" y="1817"/>
                  </a:lnTo>
                  <a:lnTo>
                    <a:pt x="274" y="274"/>
                  </a:lnTo>
                  <a:close/>
                  <a:moveTo>
                    <a:pt x="0" y="1"/>
                  </a:moveTo>
                  <a:lnTo>
                    <a:pt x="0" y="2069"/>
                  </a:lnTo>
                  <a:lnTo>
                    <a:pt x="27928" y="2069"/>
                  </a:lnTo>
                  <a:lnTo>
                    <a:pt x="279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0" name="Shape 1230"/>
        <p:cNvGrpSpPr/>
        <p:nvPr/>
      </p:nvGrpSpPr>
      <p:grpSpPr>
        <a:xfrm>
          <a:off x="0" y="0"/>
          <a:ext cx="0" cy="0"/>
          <a:chOff x="0" y="0"/>
          <a:chExt cx="0" cy="0"/>
        </a:xfrm>
      </p:grpSpPr>
      <p:sp>
        <p:nvSpPr>
          <p:cNvPr id="1231" name="Google Shape;1231;p5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32" name="Google Shape;1232;p51"/>
          <p:cNvSpPr txBox="1"/>
          <p:nvPr>
            <p:ph idx="1" type="body"/>
          </p:nvPr>
        </p:nvSpPr>
        <p:spPr>
          <a:xfrm>
            <a:off x="720000" y="1122425"/>
            <a:ext cx="7704000" cy="310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hlinkClick r:id="rId3"/>
              </a:rPr>
              <a:t>Gradient instagram sale posts collection</a:t>
            </a:r>
            <a:endParaRPr/>
          </a:p>
          <a:p>
            <a:pPr indent="-304800" lvl="0" marL="457200" rtl="0" algn="l">
              <a:spcBef>
                <a:spcPts val="0"/>
              </a:spcBef>
              <a:spcAft>
                <a:spcPts val="0"/>
              </a:spcAft>
              <a:buSzPts val="1200"/>
              <a:buChar char="●"/>
            </a:pPr>
            <a:r>
              <a:rPr lang="en" u="sng">
                <a:hlinkClick r:id="rId4"/>
              </a:rPr>
              <a:t>Gradient instagram sale stories collection</a:t>
            </a:r>
            <a:endParaRPr/>
          </a:p>
          <a:p>
            <a:pPr indent="0" lvl="0" marL="0" rtl="0" algn="l">
              <a:spcBef>
                <a:spcPts val="1000"/>
              </a:spcBef>
              <a:spcAft>
                <a:spcPts val="0"/>
              </a:spcAft>
              <a:buNone/>
            </a:pPr>
            <a:r>
              <a:rPr b="1" lang="en"/>
              <a:t>Photos</a:t>
            </a:r>
            <a:endParaRPr b="1"/>
          </a:p>
          <a:p>
            <a:pPr indent="-304800" lvl="0" marL="457200" rtl="0" algn="l">
              <a:spcBef>
                <a:spcPts val="0"/>
              </a:spcBef>
              <a:spcAft>
                <a:spcPts val="0"/>
              </a:spcAft>
              <a:buSzPts val="1200"/>
              <a:buChar char="●"/>
            </a:pPr>
            <a:r>
              <a:rPr lang="en" u="sng">
                <a:hlinkClick r:id="rId5"/>
              </a:rPr>
              <a:t>Modern and equipped computer lab</a:t>
            </a:r>
            <a:endParaRPr/>
          </a:p>
          <a:p>
            <a:pPr indent="-304800" lvl="0" marL="457200" rtl="0" algn="l">
              <a:spcBef>
                <a:spcPts val="0"/>
              </a:spcBef>
              <a:spcAft>
                <a:spcPts val="0"/>
              </a:spcAft>
              <a:buSzPts val="1200"/>
              <a:buChar char="●"/>
            </a:pPr>
            <a:r>
              <a:rPr lang="en" u="sng">
                <a:hlinkClick r:id="rId6"/>
              </a:rPr>
              <a:t>Website hosting concept with hands holding tablet</a:t>
            </a:r>
            <a:endParaRPr/>
          </a:p>
          <a:p>
            <a:pPr indent="-304800" lvl="0" marL="457200" rtl="0" algn="l">
              <a:spcBef>
                <a:spcPts val="0"/>
              </a:spcBef>
              <a:spcAft>
                <a:spcPts val="0"/>
              </a:spcAft>
              <a:buSzPts val="1200"/>
              <a:buChar char="●"/>
            </a:pPr>
            <a:r>
              <a:rPr lang="en" u="sng">
                <a:hlinkClick r:id="rId7"/>
              </a:rPr>
              <a:t>Side view women at office</a:t>
            </a:r>
            <a:endParaRPr/>
          </a:p>
          <a:p>
            <a:pPr indent="-304800" lvl="0" marL="457200" rtl="0" algn="l">
              <a:spcBef>
                <a:spcPts val="0"/>
              </a:spcBef>
              <a:spcAft>
                <a:spcPts val="0"/>
              </a:spcAft>
              <a:buSzPts val="1200"/>
              <a:buChar char="●"/>
            </a:pPr>
            <a:r>
              <a:rPr lang="en" u="sng">
                <a:hlinkClick r:id="rId8"/>
              </a:rPr>
              <a:t>Colleagues working together medium shot</a:t>
            </a:r>
            <a:endParaRPr/>
          </a:p>
          <a:p>
            <a:pPr indent="-304800" lvl="0" marL="457200" rtl="0" algn="l">
              <a:spcBef>
                <a:spcPts val="0"/>
              </a:spcBef>
              <a:spcAft>
                <a:spcPts val="0"/>
              </a:spcAft>
              <a:buSzPts val="1200"/>
              <a:buChar char="●"/>
            </a:pPr>
            <a:r>
              <a:rPr lang="en" u="sng">
                <a:hlinkClick r:id="rId9"/>
              </a:rPr>
              <a:t>Employees working together front view</a:t>
            </a:r>
            <a:endParaRPr/>
          </a:p>
          <a:p>
            <a:pPr indent="-304800" lvl="0" marL="457200" rtl="0" algn="l">
              <a:spcBef>
                <a:spcPts val="0"/>
              </a:spcBef>
              <a:spcAft>
                <a:spcPts val="0"/>
              </a:spcAft>
              <a:buSzPts val="1200"/>
              <a:buChar char="●"/>
            </a:pPr>
            <a:r>
              <a:rPr lang="en" u="sng">
                <a:hlinkClick r:id="rId10"/>
              </a:rPr>
              <a:t>Modern and equipped computer lab</a:t>
            </a:r>
            <a:endParaRPr/>
          </a:p>
          <a:p>
            <a:pPr indent="0" lvl="0" marL="0" rtl="0" algn="l">
              <a:spcBef>
                <a:spcPts val="1000"/>
              </a:spcBef>
              <a:spcAft>
                <a:spcPts val="0"/>
              </a:spcAft>
              <a:buNone/>
            </a:pPr>
            <a:r>
              <a:rPr b="1" lang="en"/>
              <a:t>Icons</a:t>
            </a:r>
            <a:endParaRPr b="1"/>
          </a:p>
          <a:p>
            <a:pPr indent="-304800" lvl="0" marL="457200" rtl="0" algn="l">
              <a:lnSpc>
                <a:spcPct val="115000"/>
              </a:lnSpc>
              <a:spcBef>
                <a:spcPts val="0"/>
              </a:spcBef>
              <a:spcAft>
                <a:spcPts val="0"/>
              </a:spcAft>
              <a:buSzPts val="1200"/>
              <a:buChar char="●"/>
            </a:pPr>
            <a:r>
              <a:rPr lang="en" u="sng">
                <a:hlinkClick r:id="rId11"/>
              </a:rPr>
              <a:t>Icon Pack: Cloud Computing | Lineal</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6" name="Shape 1236"/>
        <p:cNvGrpSpPr/>
        <p:nvPr/>
      </p:nvGrpSpPr>
      <p:grpSpPr>
        <a:xfrm>
          <a:off x="0" y="0"/>
          <a:ext cx="0" cy="0"/>
          <a:chOff x="0" y="0"/>
          <a:chExt cx="0" cy="0"/>
        </a:xfrm>
      </p:grpSpPr>
      <p:sp>
        <p:nvSpPr>
          <p:cNvPr id="1237" name="Google Shape;1237;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38" name="Google Shape;1238;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2" name="Shape 1242"/>
        <p:cNvGrpSpPr/>
        <p:nvPr/>
      </p:nvGrpSpPr>
      <p:grpSpPr>
        <a:xfrm>
          <a:off x="0" y="0"/>
          <a:ext cx="0" cy="0"/>
          <a:chOff x="0" y="0"/>
          <a:chExt cx="0" cy="0"/>
        </a:xfrm>
      </p:grpSpPr>
      <p:sp>
        <p:nvSpPr>
          <p:cNvPr id="1243" name="Google Shape;1243;p5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44" name="Google Shape;1244;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8" name="Shape 1248"/>
        <p:cNvGrpSpPr/>
        <p:nvPr/>
      </p:nvGrpSpPr>
      <p:grpSpPr>
        <a:xfrm>
          <a:off x="0" y="0"/>
          <a:ext cx="0" cy="0"/>
          <a:chOff x="0" y="0"/>
          <a:chExt cx="0" cy="0"/>
        </a:xfrm>
      </p:grpSpPr>
      <p:sp>
        <p:nvSpPr>
          <p:cNvPr id="1249" name="Google Shape;1249;p54"/>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Space Grotesk</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https://fonts.google.com/specimen/Space+Grotesk</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Barlow</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p:txBody>
      </p:sp>
      <p:sp>
        <p:nvSpPr>
          <p:cNvPr id="1250" name="Google Shape;1250;p54"/>
          <p:cNvSpPr/>
          <p:nvPr/>
        </p:nvSpPr>
        <p:spPr>
          <a:xfrm>
            <a:off x="3114463" y="2947800"/>
            <a:ext cx="791400" cy="754200"/>
          </a:xfrm>
          <a:prstGeom prst="roundRect">
            <a:avLst>
              <a:gd fmla="val 16667" name="adj"/>
            </a:avLst>
          </a:prstGeom>
          <a:solidFill>
            <a:srgbClr val="4834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4176282" y="2947800"/>
            <a:ext cx="791400" cy="754200"/>
          </a:xfrm>
          <a:prstGeom prst="roundRect">
            <a:avLst>
              <a:gd fmla="val 16667" name="adj"/>
            </a:avLst>
          </a:prstGeom>
          <a:solidFill>
            <a:srgbClr val="EAF2F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5238102" y="2947800"/>
            <a:ext cx="791400" cy="754200"/>
          </a:xfrm>
          <a:prstGeom prst="roundRect">
            <a:avLst>
              <a:gd fmla="val 16667" name="adj"/>
            </a:avLst>
          </a:prstGeom>
          <a:solidFill>
            <a:srgbClr val="EA4E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txBox="1"/>
          <p:nvPr/>
        </p:nvSpPr>
        <p:spPr>
          <a:xfrm>
            <a:off x="31144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#4834d4</a:t>
            </a:r>
            <a:endParaRPr sz="1000">
              <a:solidFill>
                <a:srgbClr val="FFFFFF"/>
              </a:solidFill>
            </a:endParaRPr>
          </a:p>
        </p:txBody>
      </p:sp>
      <p:sp>
        <p:nvSpPr>
          <p:cNvPr id="1254" name="Google Shape;1254;p54"/>
          <p:cNvSpPr txBox="1"/>
          <p:nvPr/>
        </p:nvSpPr>
        <p:spPr>
          <a:xfrm>
            <a:off x="41762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834D4"/>
                </a:solidFill>
              </a:rPr>
              <a:t>#eaf2fa</a:t>
            </a:r>
            <a:endParaRPr sz="1000">
              <a:solidFill>
                <a:srgbClr val="4834D4"/>
              </a:solidFill>
            </a:endParaRPr>
          </a:p>
        </p:txBody>
      </p:sp>
      <p:sp>
        <p:nvSpPr>
          <p:cNvPr id="1255" name="Google Shape;1255;p54"/>
          <p:cNvSpPr txBox="1"/>
          <p:nvPr/>
        </p:nvSpPr>
        <p:spPr>
          <a:xfrm>
            <a:off x="52381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#ea4ee3</a:t>
            </a:r>
            <a:endParaRPr sz="1000">
              <a:solidFill>
                <a:srgbClr val="FFFFFF"/>
              </a:solidFill>
            </a:endParaRPr>
          </a:p>
        </p:txBody>
      </p:sp>
      <p:sp>
        <p:nvSpPr>
          <p:cNvPr id="1256" name="Google Shape;1256;p54"/>
          <p:cNvSpPr/>
          <p:nvPr/>
        </p:nvSpPr>
        <p:spPr>
          <a:xfrm>
            <a:off x="3114463" y="3878650"/>
            <a:ext cx="791400" cy="754200"/>
          </a:xfrm>
          <a:prstGeom prst="roundRect">
            <a:avLst>
              <a:gd fmla="val 16667" name="adj"/>
            </a:avLst>
          </a:prstGeom>
          <a:solidFill>
            <a:srgbClr val="FFE8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txBox="1"/>
          <p:nvPr/>
        </p:nvSpPr>
        <p:spPr>
          <a:xfrm>
            <a:off x="3114463" y="40357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834D4"/>
                </a:solidFill>
              </a:rPr>
              <a:t>#ffe8f5ff</a:t>
            </a:r>
            <a:endParaRPr sz="1000">
              <a:solidFill>
                <a:srgbClr val="4834D4"/>
              </a:solidFill>
            </a:endParaRPr>
          </a:p>
        </p:txBody>
      </p:sp>
      <p:sp>
        <p:nvSpPr>
          <p:cNvPr id="1258" name="Google Shape;1258;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259" name="Google Shape;1259;p54"/>
          <p:cNvSpPr/>
          <p:nvPr/>
        </p:nvSpPr>
        <p:spPr>
          <a:xfrm>
            <a:off x="4176288" y="3878650"/>
            <a:ext cx="791400" cy="754200"/>
          </a:xfrm>
          <a:prstGeom prst="roundRect">
            <a:avLst>
              <a:gd fmla="val 16667" name="adj"/>
            </a:avLst>
          </a:prstGeom>
          <a:solidFill>
            <a:srgbClr val="F9CA2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txBox="1"/>
          <p:nvPr/>
        </p:nvSpPr>
        <p:spPr>
          <a:xfrm>
            <a:off x="4176288" y="40357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#f9ca24</a:t>
            </a:r>
            <a:endParaRPr sz="1000">
              <a:solidFill>
                <a:schemeClr val="lt1"/>
              </a:solidFill>
            </a:endParaRPr>
          </a:p>
        </p:txBody>
      </p:sp>
      <p:sp>
        <p:nvSpPr>
          <p:cNvPr id="1261" name="Google Shape;1261;p54"/>
          <p:cNvSpPr/>
          <p:nvPr/>
        </p:nvSpPr>
        <p:spPr>
          <a:xfrm>
            <a:off x="5238113" y="387865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txBox="1"/>
          <p:nvPr/>
        </p:nvSpPr>
        <p:spPr>
          <a:xfrm>
            <a:off x="5238113" y="403570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4834D4"/>
                </a:solidFill>
              </a:rPr>
              <a:t>#f9ca24</a:t>
            </a:r>
            <a:endParaRPr sz="1000">
              <a:solidFill>
                <a:srgbClr val="4834D4"/>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6" name="Shape 1266"/>
        <p:cNvGrpSpPr/>
        <p:nvPr/>
      </p:nvGrpSpPr>
      <p:grpSpPr>
        <a:xfrm>
          <a:off x="0" y="0"/>
          <a:ext cx="0" cy="0"/>
          <a:chOff x="0" y="0"/>
          <a:chExt cx="0" cy="0"/>
        </a:xfrm>
      </p:grpSpPr>
      <p:sp>
        <p:nvSpPr>
          <p:cNvPr id="1267" name="Google Shape;1267;p55"/>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68" name="Google Shape;1268;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69" name="Google Shape;1269;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70" name="Google Shape;1270;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71" name="Google Shape;1271;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72" name="Google Shape;1272;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73" name="Google Shape;1273;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74" name="Google Shape;1274;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75" name="Google Shape;1275;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76" name="Google Shape;1276;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77" name="Google Shape;1277;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78" name="Google Shape;1278;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2" name="Shape 1282"/>
        <p:cNvGrpSpPr/>
        <p:nvPr/>
      </p:nvGrpSpPr>
      <p:grpSpPr>
        <a:xfrm>
          <a:off x="0" y="0"/>
          <a:ext cx="0" cy="0"/>
          <a:chOff x="0" y="0"/>
          <a:chExt cx="0" cy="0"/>
        </a:xfrm>
      </p:grpSpPr>
      <p:sp>
        <p:nvSpPr>
          <p:cNvPr id="1283" name="Google Shape;1283;p56"/>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284" name="Google Shape;1284;p56"/>
          <p:cNvGrpSpPr/>
          <p:nvPr/>
        </p:nvGrpSpPr>
        <p:grpSpPr>
          <a:xfrm>
            <a:off x="5117640" y="3085736"/>
            <a:ext cx="474294" cy="551291"/>
            <a:chOff x="4727025" y="1332775"/>
            <a:chExt cx="59900" cy="69625"/>
          </a:xfrm>
        </p:grpSpPr>
        <p:sp>
          <p:nvSpPr>
            <p:cNvPr id="1285" name="Google Shape;1285;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56"/>
          <p:cNvGrpSpPr/>
          <p:nvPr/>
        </p:nvGrpSpPr>
        <p:grpSpPr>
          <a:xfrm>
            <a:off x="5731296" y="2314340"/>
            <a:ext cx="555653" cy="557031"/>
            <a:chOff x="4820425" y="1329900"/>
            <a:chExt cx="70175" cy="70350"/>
          </a:xfrm>
        </p:grpSpPr>
        <p:sp>
          <p:nvSpPr>
            <p:cNvPr id="1288" name="Google Shape;1288;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56"/>
          <p:cNvGrpSpPr/>
          <p:nvPr/>
        </p:nvGrpSpPr>
        <p:grpSpPr>
          <a:xfrm>
            <a:off x="6357664" y="2318845"/>
            <a:ext cx="582574" cy="533871"/>
            <a:chOff x="4903200" y="1331525"/>
            <a:chExt cx="73575" cy="67425"/>
          </a:xfrm>
        </p:grpSpPr>
        <p:sp>
          <p:nvSpPr>
            <p:cNvPr id="1293" name="Google Shape;1293;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56"/>
          <p:cNvGrpSpPr/>
          <p:nvPr/>
        </p:nvGrpSpPr>
        <p:grpSpPr>
          <a:xfrm>
            <a:off x="5717142" y="3078709"/>
            <a:ext cx="583960" cy="565345"/>
            <a:chOff x="4815575" y="1416800"/>
            <a:chExt cx="73750" cy="71400"/>
          </a:xfrm>
        </p:grpSpPr>
        <p:sp>
          <p:nvSpPr>
            <p:cNvPr id="1296" name="Google Shape;1296;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56"/>
          <p:cNvGrpSpPr/>
          <p:nvPr/>
        </p:nvGrpSpPr>
        <p:grpSpPr>
          <a:xfrm>
            <a:off x="6351924" y="3108896"/>
            <a:ext cx="589898" cy="504970"/>
            <a:chOff x="4902475" y="1418875"/>
            <a:chExt cx="74500" cy="63775"/>
          </a:xfrm>
        </p:grpSpPr>
        <p:sp>
          <p:nvSpPr>
            <p:cNvPr id="1300" name="Google Shape;1300;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56"/>
          <p:cNvGrpSpPr/>
          <p:nvPr/>
        </p:nvGrpSpPr>
        <p:grpSpPr>
          <a:xfrm>
            <a:off x="5727139" y="3826000"/>
            <a:ext cx="563967" cy="567127"/>
            <a:chOff x="4818100" y="1507675"/>
            <a:chExt cx="71225" cy="71625"/>
          </a:xfrm>
        </p:grpSpPr>
        <p:sp>
          <p:nvSpPr>
            <p:cNvPr id="1303" name="Google Shape;1303;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56"/>
          <p:cNvGrpSpPr/>
          <p:nvPr/>
        </p:nvGrpSpPr>
        <p:grpSpPr>
          <a:xfrm>
            <a:off x="5040636" y="3829461"/>
            <a:ext cx="628301" cy="588505"/>
            <a:chOff x="4721450" y="1509475"/>
            <a:chExt cx="79350" cy="74325"/>
          </a:xfrm>
        </p:grpSpPr>
        <p:sp>
          <p:nvSpPr>
            <p:cNvPr id="1308" name="Google Shape;1308;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56"/>
          <p:cNvGrpSpPr/>
          <p:nvPr/>
        </p:nvGrpSpPr>
        <p:grpSpPr>
          <a:xfrm>
            <a:off x="6386170" y="3814027"/>
            <a:ext cx="557038" cy="562772"/>
            <a:chOff x="4906800" y="1507500"/>
            <a:chExt cx="70350" cy="71075"/>
          </a:xfrm>
        </p:grpSpPr>
        <p:sp>
          <p:nvSpPr>
            <p:cNvPr id="1313" name="Google Shape;1313;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6"/>
          <p:cNvGrpSpPr/>
          <p:nvPr/>
        </p:nvGrpSpPr>
        <p:grpSpPr>
          <a:xfrm>
            <a:off x="4423778" y="2340963"/>
            <a:ext cx="517934" cy="517934"/>
            <a:chOff x="3736598" y="2170606"/>
            <a:chExt cx="404889" cy="404889"/>
          </a:xfrm>
        </p:grpSpPr>
        <p:sp>
          <p:nvSpPr>
            <p:cNvPr id="1319" name="Google Shape;1319;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56"/>
          <p:cNvGrpSpPr/>
          <p:nvPr/>
        </p:nvGrpSpPr>
        <p:grpSpPr>
          <a:xfrm>
            <a:off x="3690839" y="2341061"/>
            <a:ext cx="586986" cy="517740"/>
            <a:chOff x="3161917" y="2170682"/>
            <a:chExt cx="458870" cy="404737"/>
          </a:xfrm>
        </p:grpSpPr>
        <p:sp>
          <p:nvSpPr>
            <p:cNvPr id="1324" name="Google Shape;1324;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 name="Google Shape;1327;p56"/>
          <p:cNvGrpSpPr/>
          <p:nvPr/>
        </p:nvGrpSpPr>
        <p:grpSpPr>
          <a:xfrm>
            <a:off x="3713860" y="3102400"/>
            <a:ext cx="540943" cy="517963"/>
            <a:chOff x="3179914" y="2889488"/>
            <a:chExt cx="422876" cy="404911"/>
          </a:xfrm>
        </p:grpSpPr>
        <p:sp>
          <p:nvSpPr>
            <p:cNvPr id="1328" name="Google Shape;1328;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56"/>
          <p:cNvGrpSpPr/>
          <p:nvPr/>
        </p:nvGrpSpPr>
        <p:grpSpPr>
          <a:xfrm>
            <a:off x="4414654" y="3102358"/>
            <a:ext cx="536180" cy="518047"/>
            <a:chOff x="3729467" y="2889422"/>
            <a:chExt cx="419153" cy="404977"/>
          </a:xfrm>
        </p:grpSpPr>
        <p:sp>
          <p:nvSpPr>
            <p:cNvPr id="1335" name="Google Shape;1335;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56"/>
          <p:cNvGrpSpPr/>
          <p:nvPr/>
        </p:nvGrpSpPr>
        <p:grpSpPr>
          <a:xfrm>
            <a:off x="1951688" y="3445787"/>
            <a:ext cx="965351" cy="134611"/>
            <a:chOff x="4411970" y="2962952"/>
            <a:chExt cx="706544" cy="104212"/>
          </a:xfrm>
        </p:grpSpPr>
        <p:sp>
          <p:nvSpPr>
            <p:cNvPr id="1343" name="Google Shape;1343;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6"/>
          <p:cNvGrpSpPr/>
          <p:nvPr/>
        </p:nvGrpSpPr>
        <p:grpSpPr>
          <a:xfrm>
            <a:off x="1951688" y="3041077"/>
            <a:ext cx="960158" cy="289172"/>
            <a:chOff x="4411970" y="2726085"/>
            <a:chExt cx="643107" cy="193659"/>
          </a:xfrm>
        </p:grpSpPr>
        <p:sp>
          <p:nvSpPr>
            <p:cNvPr id="1348" name="Google Shape;1348;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56"/>
          <p:cNvGrpSpPr/>
          <p:nvPr/>
        </p:nvGrpSpPr>
        <p:grpSpPr>
          <a:xfrm>
            <a:off x="960185" y="3295400"/>
            <a:ext cx="811503" cy="252584"/>
            <a:chOff x="4411970" y="4340222"/>
            <a:chExt cx="779467" cy="242683"/>
          </a:xfrm>
        </p:grpSpPr>
        <p:sp>
          <p:nvSpPr>
            <p:cNvPr id="1352" name="Google Shape;1352;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6"/>
          <p:cNvGrpSpPr/>
          <p:nvPr/>
        </p:nvGrpSpPr>
        <p:grpSpPr>
          <a:xfrm>
            <a:off x="1951688" y="2709308"/>
            <a:ext cx="965160" cy="216230"/>
            <a:chOff x="4411970" y="2468674"/>
            <a:chExt cx="747317" cy="167425"/>
          </a:xfrm>
        </p:grpSpPr>
        <p:sp>
          <p:nvSpPr>
            <p:cNvPr id="1356" name="Google Shape;1356;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8" name="Google Shape;1358;p5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9" name="Google Shape;1359;p56"/>
          <p:cNvGrpSpPr/>
          <p:nvPr/>
        </p:nvGrpSpPr>
        <p:grpSpPr>
          <a:xfrm>
            <a:off x="959254" y="2334687"/>
            <a:ext cx="1959041" cy="208784"/>
            <a:chOff x="6336019" y="3733725"/>
            <a:chExt cx="2566206" cy="351310"/>
          </a:xfrm>
        </p:grpSpPr>
        <p:sp>
          <p:nvSpPr>
            <p:cNvPr id="1360" name="Google Shape;1360;p5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56"/>
          <p:cNvGrpSpPr/>
          <p:nvPr/>
        </p:nvGrpSpPr>
        <p:grpSpPr>
          <a:xfrm>
            <a:off x="1951688" y="3950602"/>
            <a:ext cx="946551" cy="153200"/>
            <a:chOff x="4404545" y="3301592"/>
            <a:chExt cx="782403" cy="129272"/>
          </a:xfrm>
        </p:grpSpPr>
        <p:sp>
          <p:nvSpPr>
            <p:cNvPr id="1365" name="Google Shape;1365;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56"/>
          <p:cNvGrpSpPr/>
          <p:nvPr/>
        </p:nvGrpSpPr>
        <p:grpSpPr>
          <a:xfrm>
            <a:off x="1951688" y="3695937"/>
            <a:ext cx="962257" cy="139127"/>
            <a:chOff x="4411970" y="3131459"/>
            <a:chExt cx="710520" cy="117397"/>
          </a:xfrm>
        </p:grpSpPr>
        <p:sp>
          <p:nvSpPr>
            <p:cNvPr id="1368" name="Google Shape;1368;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70" name="Google Shape;1370;p5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1" name="Google Shape;1371;p56"/>
          <p:cNvGrpSpPr/>
          <p:nvPr/>
        </p:nvGrpSpPr>
        <p:grpSpPr>
          <a:xfrm>
            <a:off x="951833" y="3621603"/>
            <a:ext cx="823838" cy="458988"/>
            <a:chOff x="4411970" y="1801825"/>
            <a:chExt cx="734586" cy="409262"/>
          </a:xfrm>
        </p:grpSpPr>
        <p:sp>
          <p:nvSpPr>
            <p:cNvPr id="1372" name="Google Shape;1372;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56"/>
          <p:cNvGrpSpPr/>
          <p:nvPr/>
        </p:nvGrpSpPr>
        <p:grpSpPr>
          <a:xfrm>
            <a:off x="3056804" y="2339173"/>
            <a:ext cx="521514" cy="521514"/>
            <a:chOff x="5681300" y="2527788"/>
            <a:chExt cx="805800" cy="805800"/>
          </a:xfrm>
        </p:grpSpPr>
        <p:sp>
          <p:nvSpPr>
            <p:cNvPr id="1375" name="Google Shape;1375;p5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56"/>
          <p:cNvGrpSpPr/>
          <p:nvPr/>
        </p:nvGrpSpPr>
        <p:grpSpPr>
          <a:xfrm>
            <a:off x="3051044" y="3094865"/>
            <a:ext cx="533033" cy="533033"/>
            <a:chOff x="4049800" y="640400"/>
            <a:chExt cx="858900" cy="858900"/>
          </a:xfrm>
        </p:grpSpPr>
        <p:sp>
          <p:nvSpPr>
            <p:cNvPr id="1378" name="Google Shape;1378;p5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56"/>
          <p:cNvGrpSpPr/>
          <p:nvPr/>
        </p:nvGrpSpPr>
        <p:grpSpPr>
          <a:xfrm>
            <a:off x="2976527" y="3772543"/>
            <a:ext cx="682068" cy="682068"/>
            <a:chOff x="5080188" y="927900"/>
            <a:chExt cx="961200" cy="961200"/>
          </a:xfrm>
        </p:grpSpPr>
        <p:sp>
          <p:nvSpPr>
            <p:cNvPr id="1381" name="Google Shape;1381;p5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56"/>
          <p:cNvGrpSpPr/>
          <p:nvPr/>
        </p:nvGrpSpPr>
        <p:grpSpPr>
          <a:xfrm>
            <a:off x="4440026" y="3869234"/>
            <a:ext cx="505650" cy="504006"/>
            <a:chOff x="6039282" y="1042577"/>
            <a:chExt cx="734315" cy="731929"/>
          </a:xfrm>
        </p:grpSpPr>
        <p:sp>
          <p:nvSpPr>
            <p:cNvPr id="1390" name="Google Shape;1390;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56"/>
          <p:cNvGrpSpPr/>
          <p:nvPr/>
        </p:nvGrpSpPr>
        <p:grpSpPr>
          <a:xfrm>
            <a:off x="5052628" y="2298862"/>
            <a:ext cx="567744" cy="602136"/>
            <a:chOff x="1825800" y="1651625"/>
            <a:chExt cx="539989" cy="571775"/>
          </a:xfrm>
        </p:grpSpPr>
        <p:sp>
          <p:nvSpPr>
            <p:cNvPr id="1412" name="Google Shape;1412;p5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56"/>
          <p:cNvGrpSpPr/>
          <p:nvPr/>
        </p:nvGrpSpPr>
        <p:grpSpPr>
          <a:xfrm>
            <a:off x="3727557" y="3855579"/>
            <a:ext cx="508123" cy="507955"/>
            <a:chOff x="1897577" y="2802432"/>
            <a:chExt cx="492176" cy="492014"/>
          </a:xfrm>
        </p:grpSpPr>
        <p:sp>
          <p:nvSpPr>
            <p:cNvPr id="1417" name="Google Shape;1417;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56"/>
          <p:cNvGrpSpPr/>
          <p:nvPr/>
        </p:nvGrpSpPr>
        <p:grpSpPr>
          <a:xfrm>
            <a:off x="959087" y="4169123"/>
            <a:ext cx="809227" cy="200842"/>
            <a:chOff x="2013045" y="4813233"/>
            <a:chExt cx="921986" cy="228854"/>
          </a:xfrm>
        </p:grpSpPr>
        <p:sp>
          <p:nvSpPr>
            <p:cNvPr id="1430" name="Google Shape;1430;p5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56"/>
          <p:cNvGrpSpPr/>
          <p:nvPr/>
        </p:nvGrpSpPr>
        <p:grpSpPr>
          <a:xfrm>
            <a:off x="967547" y="2656004"/>
            <a:ext cx="792421" cy="269941"/>
            <a:chOff x="1046767" y="4756633"/>
            <a:chExt cx="859646" cy="292841"/>
          </a:xfrm>
        </p:grpSpPr>
        <p:sp>
          <p:nvSpPr>
            <p:cNvPr id="1433" name="Google Shape;1433;p5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6" name="Google Shape;1436;p5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56"/>
          <p:cNvGrpSpPr/>
          <p:nvPr/>
        </p:nvGrpSpPr>
        <p:grpSpPr>
          <a:xfrm>
            <a:off x="7103403" y="2550562"/>
            <a:ext cx="166473" cy="141497"/>
            <a:chOff x="4660325" y="1866850"/>
            <a:chExt cx="68350" cy="58100"/>
          </a:xfrm>
        </p:grpSpPr>
        <p:sp>
          <p:nvSpPr>
            <p:cNvPr id="1441" name="Google Shape;1441;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56"/>
          <p:cNvGrpSpPr/>
          <p:nvPr/>
        </p:nvGrpSpPr>
        <p:grpSpPr>
          <a:xfrm>
            <a:off x="7412747" y="2576286"/>
            <a:ext cx="162515" cy="90049"/>
            <a:chOff x="4791775" y="1877500"/>
            <a:chExt cx="66725" cy="36975"/>
          </a:xfrm>
        </p:grpSpPr>
        <p:sp>
          <p:nvSpPr>
            <p:cNvPr id="1444" name="Google Shape;1444;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56"/>
          <p:cNvGrpSpPr/>
          <p:nvPr/>
        </p:nvGrpSpPr>
        <p:grpSpPr>
          <a:xfrm>
            <a:off x="7734460" y="2576286"/>
            <a:ext cx="144979" cy="90049"/>
            <a:chOff x="4923925" y="1877500"/>
            <a:chExt cx="59525" cy="36975"/>
          </a:xfrm>
        </p:grpSpPr>
        <p:sp>
          <p:nvSpPr>
            <p:cNvPr id="1447" name="Google Shape;1447;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56"/>
          <p:cNvGrpSpPr/>
          <p:nvPr/>
        </p:nvGrpSpPr>
        <p:grpSpPr>
          <a:xfrm>
            <a:off x="8028952" y="2558477"/>
            <a:ext cx="141447" cy="125667"/>
            <a:chOff x="5058450" y="1870100"/>
            <a:chExt cx="58075" cy="51600"/>
          </a:xfrm>
        </p:grpSpPr>
        <p:sp>
          <p:nvSpPr>
            <p:cNvPr id="1450" name="Google Shape;1450;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56"/>
          <p:cNvGrpSpPr/>
          <p:nvPr/>
        </p:nvGrpSpPr>
        <p:grpSpPr>
          <a:xfrm>
            <a:off x="7443466" y="2980885"/>
            <a:ext cx="101077" cy="107645"/>
            <a:chOff x="4811425" y="2065025"/>
            <a:chExt cx="41500" cy="44200"/>
          </a:xfrm>
        </p:grpSpPr>
        <p:sp>
          <p:nvSpPr>
            <p:cNvPr id="1453" name="Google Shape;1453;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 name="Google Shape;1455;p56"/>
          <p:cNvGrpSpPr/>
          <p:nvPr/>
        </p:nvGrpSpPr>
        <p:grpSpPr>
          <a:xfrm>
            <a:off x="7735904" y="2981098"/>
            <a:ext cx="120867" cy="107218"/>
            <a:chOff x="4929875" y="2065025"/>
            <a:chExt cx="49625" cy="44025"/>
          </a:xfrm>
        </p:grpSpPr>
        <p:sp>
          <p:nvSpPr>
            <p:cNvPr id="1456" name="Google Shape;1456;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56"/>
          <p:cNvGrpSpPr/>
          <p:nvPr/>
        </p:nvGrpSpPr>
        <p:grpSpPr>
          <a:xfrm>
            <a:off x="8064572" y="2984112"/>
            <a:ext cx="70206" cy="101191"/>
            <a:chOff x="5083925" y="2066350"/>
            <a:chExt cx="28825" cy="41550"/>
          </a:xfrm>
        </p:grpSpPr>
        <p:sp>
          <p:nvSpPr>
            <p:cNvPr id="1459" name="Google Shape;1459;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56"/>
          <p:cNvGrpSpPr/>
          <p:nvPr/>
        </p:nvGrpSpPr>
        <p:grpSpPr>
          <a:xfrm>
            <a:off x="7096126" y="2999759"/>
            <a:ext cx="181026" cy="69896"/>
            <a:chOff x="4659775" y="2072775"/>
            <a:chExt cx="74325" cy="28700"/>
          </a:xfrm>
        </p:grpSpPr>
        <p:sp>
          <p:nvSpPr>
            <p:cNvPr id="1462" name="Google Shape;1462;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56"/>
          <p:cNvGrpSpPr/>
          <p:nvPr/>
        </p:nvGrpSpPr>
        <p:grpSpPr>
          <a:xfrm>
            <a:off x="8015982" y="2790324"/>
            <a:ext cx="167387" cy="89197"/>
            <a:chOff x="4662475" y="1976500"/>
            <a:chExt cx="68725" cy="36625"/>
          </a:xfrm>
        </p:grpSpPr>
        <p:sp>
          <p:nvSpPr>
            <p:cNvPr id="1466" name="Google Shape;1466;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56"/>
          <p:cNvGrpSpPr/>
          <p:nvPr/>
        </p:nvGrpSpPr>
        <p:grpSpPr>
          <a:xfrm>
            <a:off x="7712887" y="2793764"/>
            <a:ext cx="166899" cy="82317"/>
            <a:chOff x="4920150" y="1977875"/>
            <a:chExt cx="68525" cy="33800"/>
          </a:xfrm>
        </p:grpSpPr>
        <p:sp>
          <p:nvSpPr>
            <p:cNvPr id="1470" name="Google Shape;1470;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56"/>
          <p:cNvGrpSpPr/>
          <p:nvPr/>
        </p:nvGrpSpPr>
        <p:grpSpPr>
          <a:xfrm>
            <a:off x="7124044" y="3197682"/>
            <a:ext cx="125190" cy="127859"/>
            <a:chOff x="4676550" y="2160575"/>
            <a:chExt cx="51400" cy="52500"/>
          </a:xfrm>
        </p:grpSpPr>
        <p:sp>
          <p:nvSpPr>
            <p:cNvPr id="1474" name="Google Shape;1474;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56"/>
          <p:cNvGrpSpPr/>
          <p:nvPr/>
        </p:nvGrpSpPr>
        <p:grpSpPr>
          <a:xfrm>
            <a:off x="7421302" y="3204714"/>
            <a:ext cx="145405" cy="113794"/>
            <a:chOff x="4768325" y="2163475"/>
            <a:chExt cx="59700" cy="46725"/>
          </a:xfrm>
        </p:grpSpPr>
        <p:sp>
          <p:nvSpPr>
            <p:cNvPr id="1478" name="Google Shape;1478;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0" name="Google Shape;1480;p5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 name="Google Shape;1486;p56"/>
          <p:cNvGrpSpPr/>
          <p:nvPr/>
        </p:nvGrpSpPr>
        <p:grpSpPr>
          <a:xfrm>
            <a:off x="7437621" y="3459808"/>
            <a:ext cx="112768" cy="106853"/>
            <a:chOff x="4768575" y="2253950"/>
            <a:chExt cx="46300" cy="43875"/>
          </a:xfrm>
        </p:grpSpPr>
        <p:sp>
          <p:nvSpPr>
            <p:cNvPr id="1487" name="Google Shape;1487;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56"/>
          <p:cNvGrpSpPr/>
          <p:nvPr/>
        </p:nvGrpSpPr>
        <p:grpSpPr>
          <a:xfrm>
            <a:off x="7737243" y="3948834"/>
            <a:ext cx="118187" cy="146246"/>
            <a:chOff x="4960900" y="2433225"/>
            <a:chExt cx="48525" cy="60050"/>
          </a:xfrm>
        </p:grpSpPr>
        <p:sp>
          <p:nvSpPr>
            <p:cNvPr id="1490" name="Google Shape;1490;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56"/>
          <p:cNvGrpSpPr/>
          <p:nvPr/>
        </p:nvGrpSpPr>
        <p:grpSpPr>
          <a:xfrm>
            <a:off x="7425808" y="4212895"/>
            <a:ext cx="136394" cy="143810"/>
            <a:chOff x="4854075" y="2527625"/>
            <a:chExt cx="56000" cy="59050"/>
          </a:xfrm>
        </p:grpSpPr>
        <p:sp>
          <p:nvSpPr>
            <p:cNvPr id="1493" name="Google Shape;1493;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5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 name="Google Shape;1498;p56"/>
          <p:cNvGrpSpPr/>
          <p:nvPr/>
        </p:nvGrpSpPr>
        <p:grpSpPr>
          <a:xfrm>
            <a:off x="8050020" y="3676639"/>
            <a:ext cx="99312" cy="160797"/>
            <a:chOff x="5059700" y="2334775"/>
            <a:chExt cx="40775" cy="66025"/>
          </a:xfrm>
        </p:grpSpPr>
        <p:sp>
          <p:nvSpPr>
            <p:cNvPr id="1499" name="Google Shape;1499;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6"/>
          <p:cNvGrpSpPr/>
          <p:nvPr/>
        </p:nvGrpSpPr>
        <p:grpSpPr>
          <a:xfrm>
            <a:off x="8007184" y="3941771"/>
            <a:ext cx="184984" cy="160371"/>
            <a:chOff x="5037700" y="2430325"/>
            <a:chExt cx="75950" cy="65850"/>
          </a:xfrm>
        </p:grpSpPr>
        <p:sp>
          <p:nvSpPr>
            <p:cNvPr id="1509" name="Google Shape;1509;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56"/>
          <p:cNvGrpSpPr/>
          <p:nvPr/>
        </p:nvGrpSpPr>
        <p:grpSpPr>
          <a:xfrm>
            <a:off x="7426689" y="3708223"/>
            <a:ext cx="173014" cy="97629"/>
            <a:chOff x="4756975" y="2341800"/>
            <a:chExt cx="91975" cy="51925"/>
          </a:xfrm>
        </p:grpSpPr>
        <p:sp>
          <p:nvSpPr>
            <p:cNvPr id="1512" name="Google Shape;1512;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56"/>
          <p:cNvGrpSpPr/>
          <p:nvPr/>
        </p:nvGrpSpPr>
        <p:grpSpPr>
          <a:xfrm>
            <a:off x="7693626" y="4196920"/>
            <a:ext cx="212497" cy="175761"/>
            <a:chOff x="4943575" y="2516350"/>
            <a:chExt cx="98675" cy="81700"/>
          </a:xfrm>
        </p:grpSpPr>
        <p:sp>
          <p:nvSpPr>
            <p:cNvPr id="1533" name="Google Shape;1533;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 name="Google Shape;1611;p5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9" name="Shape 1619"/>
        <p:cNvGrpSpPr/>
        <p:nvPr/>
      </p:nvGrpSpPr>
      <p:grpSpPr>
        <a:xfrm>
          <a:off x="0" y="0"/>
          <a:ext cx="0" cy="0"/>
          <a:chOff x="0" y="0"/>
          <a:chExt cx="0" cy="0"/>
        </a:xfrm>
      </p:grpSpPr>
      <p:grpSp>
        <p:nvGrpSpPr>
          <p:cNvPr id="1620" name="Google Shape;1620;p57"/>
          <p:cNvGrpSpPr/>
          <p:nvPr/>
        </p:nvGrpSpPr>
        <p:grpSpPr>
          <a:xfrm>
            <a:off x="6681268" y="3584496"/>
            <a:ext cx="560636" cy="516497"/>
            <a:chOff x="6652051" y="3714143"/>
            <a:chExt cx="560636" cy="516497"/>
          </a:xfrm>
        </p:grpSpPr>
        <p:grpSp>
          <p:nvGrpSpPr>
            <p:cNvPr id="1621" name="Google Shape;1621;p57"/>
            <p:cNvGrpSpPr/>
            <p:nvPr/>
          </p:nvGrpSpPr>
          <p:grpSpPr>
            <a:xfrm>
              <a:off x="6669657" y="3716715"/>
              <a:ext cx="466768" cy="464314"/>
              <a:chOff x="3139766" y="765669"/>
              <a:chExt cx="886380" cy="881888"/>
            </a:xfrm>
          </p:grpSpPr>
          <p:grpSp>
            <p:nvGrpSpPr>
              <p:cNvPr id="1622" name="Google Shape;1622;p57"/>
              <p:cNvGrpSpPr/>
              <p:nvPr/>
            </p:nvGrpSpPr>
            <p:grpSpPr>
              <a:xfrm>
                <a:off x="3139766" y="765669"/>
                <a:ext cx="886380" cy="881888"/>
                <a:chOff x="3139766" y="765669"/>
                <a:chExt cx="886380" cy="881888"/>
              </a:xfrm>
            </p:grpSpPr>
            <p:sp>
              <p:nvSpPr>
                <p:cNvPr id="1623" name="Google Shape;1623;p5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5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5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57"/>
          <p:cNvGrpSpPr/>
          <p:nvPr/>
        </p:nvGrpSpPr>
        <p:grpSpPr>
          <a:xfrm>
            <a:off x="7679978" y="3065079"/>
            <a:ext cx="104231" cy="320340"/>
            <a:chOff x="7564426" y="3224343"/>
            <a:chExt cx="119985" cy="368801"/>
          </a:xfrm>
        </p:grpSpPr>
        <p:sp>
          <p:nvSpPr>
            <p:cNvPr id="1638" name="Google Shape;1638;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57"/>
          <p:cNvGrpSpPr/>
          <p:nvPr/>
        </p:nvGrpSpPr>
        <p:grpSpPr>
          <a:xfrm>
            <a:off x="7379466" y="3059180"/>
            <a:ext cx="189489" cy="332132"/>
            <a:chOff x="8370831" y="3202002"/>
            <a:chExt cx="218129" cy="382376"/>
          </a:xfrm>
        </p:grpSpPr>
        <p:sp>
          <p:nvSpPr>
            <p:cNvPr id="1641" name="Google Shape;1641;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57"/>
          <p:cNvGrpSpPr/>
          <p:nvPr/>
        </p:nvGrpSpPr>
        <p:grpSpPr>
          <a:xfrm>
            <a:off x="8102855" y="3470312"/>
            <a:ext cx="309429" cy="267000"/>
            <a:chOff x="6742064" y="3750480"/>
            <a:chExt cx="399315" cy="344560"/>
          </a:xfrm>
        </p:grpSpPr>
        <p:sp>
          <p:nvSpPr>
            <p:cNvPr id="1644" name="Google Shape;1644;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57"/>
          <p:cNvGrpSpPr/>
          <p:nvPr/>
        </p:nvGrpSpPr>
        <p:grpSpPr>
          <a:xfrm>
            <a:off x="7641874" y="3821360"/>
            <a:ext cx="180437" cy="281608"/>
            <a:chOff x="7248525" y="3739696"/>
            <a:chExt cx="230531" cy="359790"/>
          </a:xfrm>
        </p:grpSpPr>
        <p:sp>
          <p:nvSpPr>
            <p:cNvPr id="1647" name="Google Shape;1647;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57"/>
          <p:cNvGrpSpPr/>
          <p:nvPr/>
        </p:nvGrpSpPr>
        <p:grpSpPr>
          <a:xfrm>
            <a:off x="7887794" y="3464584"/>
            <a:ext cx="162896" cy="278710"/>
            <a:chOff x="7601242" y="3729267"/>
            <a:chExt cx="222566" cy="380803"/>
          </a:xfrm>
        </p:grpSpPr>
        <p:sp>
          <p:nvSpPr>
            <p:cNvPr id="1650" name="Google Shape;1650;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2" name="Google Shape;1652;p5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3" name="Google Shape;1653;p57"/>
          <p:cNvGrpSpPr/>
          <p:nvPr/>
        </p:nvGrpSpPr>
        <p:grpSpPr>
          <a:xfrm>
            <a:off x="7377439" y="3465724"/>
            <a:ext cx="193543" cy="275990"/>
            <a:chOff x="8304647" y="3738687"/>
            <a:chExt cx="225076" cy="320956"/>
          </a:xfrm>
        </p:grpSpPr>
        <p:sp>
          <p:nvSpPr>
            <p:cNvPr id="1654" name="Google Shape;1654;p5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57"/>
          <p:cNvGrpSpPr/>
          <p:nvPr/>
        </p:nvGrpSpPr>
        <p:grpSpPr>
          <a:xfrm>
            <a:off x="7649932" y="3465724"/>
            <a:ext cx="178492" cy="275990"/>
            <a:chOff x="8615101" y="3738687"/>
            <a:chExt cx="207573" cy="320956"/>
          </a:xfrm>
        </p:grpSpPr>
        <p:sp>
          <p:nvSpPr>
            <p:cNvPr id="1658" name="Google Shape;1658;p5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1" name="Google Shape;1661;p5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2" name="Google Shape;1662;p57"/>
          <p:cNvGrpSpPr/>
          <p:nvPr/>
        </p:nvGrpSpPr>
        <p:grpSpPr>
          <a:xfrm>
            <a:off x="7875463" y="3868385"/>
            <a:ext cx="187557" cy="187557"/>
            <a:chOff x="8565775" y="671075"/>
            <a:chExt cx="441000" cy="441000"/>
          </a:xfrm>
        </p:grpSpPr>
        <p:sp>
          <p:nvSpPr>
            <p:cNvPr id="1663" name="Google Shape;1663;p5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5" name="Google Shape;1665;p5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7" name="Google Shape;1667;p57"/>
          <p:cNvGrpSpPr/>
          <p:nvPr/>
        </p:nvGrpSpPr>
        <p:grpSpPr>
          <a:xfrm>
            <a:off x="6029935" y="2940910"/>
            <a:ext cx="587865" cy="517731"/>
            <a:chOff x="6000718" y="3070557"/>
            <a:chExt cx="587865" cy="517731"/>
          </a:xfrm>
        </p:grpSpPr>
        <p:sp>
          <p:nvSpPr>
            <p:cNvPr id="1668" name="Google Shape;1668;p5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57"/>
          <p:cNvGrpSpPr/>
          <p:nvPr/>
        </p:nvGrpSpPr>
        <p:grpSpPr>
          <a:xfrm>
            <a:off x="6044740" y="3584570"/>
            <a:ext cx="557665" cy="516387"/>
            <a:chOff x="6015523" y="3714217"/>
            <a:chExt cx="557665" cy="516387"/>
          </a:xfrm>
        </p:grpSpPr>
        <p:grpSp>
          <p:nvGrpSpPr>
            <p:cNvPr id="1679" name="Google Shape;1679;p57"/>
            <p:cNvGrpSpPr/>
            <p:nvPr/>
          </p:nvGrpSpPr>
          <p:grpSpPr>
            <a:xfrm>
              <a:off x="6036094" y="3716980"/>
              <a:ext cx="529822" cy="510480"/>
              <a:chOff x="3148311" y="-545634"/>
              <a:chExt cx="1006118" cy="969572"/>
            </a:xfrm>
          </p:grpSpPr>
          <p:sp>
            <p:nvSpPr>
              <p:cNvPr id="1680" name="Google Shape;1680;p5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 name="Google Shape;1690;p5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57"/>
          <p:cNvGrpSpPr/>
          <p:nvPr/>
        </p:nvGrpSpPr>
        <p:grpSpPr>
          <a:xfrm>
            <a:off x="6673522" y="2943981"/>
            <a:ext cx="576302" cy="511871"/>
            <a:chOff x="6644304" y="3073628"/>
            <a:chExt cx="576302" cy="511871"/>
          </a:xfrm>
        </p:grpSpPr>
        <p:grpSp>
          <p:nvGrpSpPr>
            <p:cNvPr id="1692" name="Google Shape;1692;p57"/>
            <p:cNvGrpSpPr/>
            <p:nvPr/>
          </p:nvGrpSpPr>
          <p:grpSpPr>
            <a:xfrm>
              <a:off x="6712169" y="3073651"/>
              <a:ext cx="481611" cy="506713"/>
              <a:chOff x="1833536" y="-546641"/>
              <a:chExt cx="914567" cy="962419"/>
            </a:xfrm>
          </p:grpSpPr>
          <p:grpSp>
            <p:nvGrpSpPr>
              <p:cNvPr id="1693" name="Google Shape;1693;p57"/>
              <p:cNvGrpSpPr/>
              <p:nvPr/>
            </p:nvGrpSpPr>
            <p:grpSpPr>
              <a:xfrm>
                <a:off x="1833536" y="-524249"/>
                <a:ext cx="914567" cy="940027"/>
                <a:chOff x="1833536" y="-524249"/>
                <a:chExt cx="914567" cy="940027"/>
              </a:xfrm>
            </p:grpSpPr>
            <p:sp>
              <p:nvSpPr>
                <p:cNvPr id="1694" name="Google Shape;1694;p5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9" name="Google Shape;1699;p5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3" name="Google Shape;1703;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57"/>
          <p:cNvGrpSpPr/>
          <p:nvPr/>
        </p:nvGrpSpPr>
        <p:grpSpPr>
          <a:xfrm>
            <a:off x="752796" y="2869970"/>
            <a:ext cx="2622876" cy="1333540"/>
            <a:chOff x="238125" y="1038125"/>
            <a:chExt cx="7146800" cy="3633625"/>
          </a:xfrm>
        </p:grpSpPr>
        <p:sp>
          <p:nvSpPr>
            <p:cNvPr id="1705" name="Google Shape;1705;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7" name="Google Shape;3277;p57"/>
          <p:cNvGrpSpPr/>
          <p:nvPr/>
        </p:nvGrpSpPr>
        <p:grpSpPr>
          <a:xfrm>
            <a:off x="5938558" y="1033351"/>
            <a:ext cx="2435960" cy="1297725"/>
            <a:chOff x="233350" y="949250"/>
            <a:chExt cx="7137300" cy="3802300"/>
          </a:xfrm>
        </p:grpSpPr>
        <p:sp>
          <p:nvSpPr>
            <p:cNvPr id="3278" name="Google Shape;3278;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57"/>
          <p:cNvGrpSpPr/>
          <p:nvPr/>
        </p:nvGrpSpPr>
        <p:grpSpPr>
          <a:xfrm>
            <a:off x="731715" y="995041"/>
            <a:ext cx="2665073" cy="1317140"/>
            <a:chOff x="793334" y="1192826"/>
            <a:chExt cx="2665073" cy="1317140"/>
          </a:xfrm>
        </p:grpSpPr>
        <p:sp>
          <p:nvSpPr>
            <p:cNvPr id="3330" name="Google Shape;3330;p57"/>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7"/>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7"/>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7"/>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7"/>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7"/>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7"/>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7"/>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7"/>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7"/>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7"/>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7"/>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7"/>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7"/>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7"/>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7"/>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7"/>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7"/>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7"/>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7"/>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7"/>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7"/>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7"/>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7"/>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7"/>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7"/>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7"/>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7"/>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7"/>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7"/>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7"/>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7"/>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7"/>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7"/>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7"/>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7"/>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7"/>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7"/>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7"/>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7"/>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7"/>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7"/>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7"/>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7"/>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7"/>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7"/>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7"/>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7"/>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7"/>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7"/>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7"/>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7"/>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7"/>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7"/>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7"/>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7"/>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7"/>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7"/>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7"/>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7"/>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7"/>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7"/>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7"/>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7"/>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7"/>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7"/>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7"/>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7"/>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7"/>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7"/>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7"/>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7"/>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7"/>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7"/>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7"/>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7"/>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7"/>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7"/>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7"/>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7"/>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7"/>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7"/>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7"/>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7"/>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7"/>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7"/>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7"/>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7"/>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7"/>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7"/>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7"/>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7"/>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7"/>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7"/>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7"/>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7"/>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7"/>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7"/>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7"/>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7"/>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7"/>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7"/>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7"/>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7"/>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7"/>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7"/>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7"/>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7"/>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7"/>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7"/>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7"/>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7"/>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7"/>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7"/>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7"/>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7"/>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7"/>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7"/>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7"/>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7"/>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7"/>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7"/>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7"/>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7"/>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7"/>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7"/>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7"/>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7"/>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7"/>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7"/>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7"/>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7"/>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7"/>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7"/>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7"/>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7"/>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7"/>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7"/>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7"/>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7"/>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7"/>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7"/>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7"/>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7"/>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7"/>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7"/>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7"/>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7"/>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7"/>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7"/>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7"/>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7"/>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7"/>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7"/>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7"/>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7"/>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7"/>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7"/>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7"/>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7"/>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7"/>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7"/>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7"/>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7"/>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7"/>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7"/>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7"/>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7"/>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7"/>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7"/>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7"/>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7"/>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7"/>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7"/>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7"/>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7"/>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7"/>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7"/>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7"/>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7"/>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7"/>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7"/>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7"/>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7"/>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7"/>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7"/>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7"/>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7"/>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7"/>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7"/>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7"/>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7"/>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7"/>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7"/>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7"/>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7"/>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7"/>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7"/>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7"/>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7"/>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7"/>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7"/>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7"/>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7"/>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7"/>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7"/>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7"/>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7"/>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7"/>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7"/>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7"/>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7"/>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7"/>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7"/>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7"/>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7"/>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7"/>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7"/>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7"/>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7"/>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7"/>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7"/>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7"/>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7"/>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7"/>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7"/>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7"/>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7"/>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7"/>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7"/>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7"/>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7"/>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7"/>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7"/>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7"/>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7"/>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7"/>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7"/>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7"/>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7"/>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7"/>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7"/>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7"/>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7"/>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7"/>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7"/>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7"/>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7"/>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7"/>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7"/>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7"/>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7"/>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7"/>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7"/>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7"/>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7"/>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7"/>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7"/>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7"/>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7"/>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7"/>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7"/>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7"/>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7"/>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7"/>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7"/>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7"/>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7"/>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7"/>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7"/>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7"/>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7"/>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7"/>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7"/>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7"/>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7"/>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7"/>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57"/>
          <p:cNvGrpSpPr/>
          <p:nvPr/>
        </p:nvGrpSpPr>
        <p:grpSpPr>
          <a:xfrm>
            <a:off x="3450485" y="919691"/>
            <a:ext cx="2310381" cy="1488888"/>
            <a:chOff x="229225" y="549050"/>
            <a:chExt cx="7161750" cy="4615275"/>
          </a:xfrm>
        </p:grpSpPr>
        <p:sp>
          <p:nvSpPr>
            <p:cNvPr id="7298" name="Google Shape;7298;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7"/>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57"/>
          <p:cNvGrpSpPr/>
          <p:nvPr/>
        </p:nvGrpSpPr>
        <p:grpSpPr>
          <a:xfrm>
            <a:off x="3548403" y="2849588"/>
            <a:ext cx="2310282" cy="1374222"/>
            <a:chOff x="238125" y="732525"/>
            <a:chExt cx="7130500" cy="4241425"/>
          </a:xfrm>
        </p:grpSpPr>
        <p:sp>
          <p:nvSpPr>
            <p:cNvPr id="7416" name="Google Shape;7416;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26" name="Google Shape;426;p31"/>
          <p:cNvSpPr txBox="1"/>
          <p:nvPr>
            <p:ph idx="2" type="title"/>
          </p:nvPr>
        </p:nvSpPr>
        <p:spPr>
          <a:xfrm>
            <a:off x="1201550" y="1555234"/>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27" name="Google Shape;427;p31"/>
          <p:cNvSpPr txBox="1"/>
          <p:nvPr>
            <p:ph idx="3" type="title"/>
          </p:nvPr>
        </p:nvSpPr>
        <p:spPr>
          <a:xfrm>
            <a:off x="4675750" y="1555225"/>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428" name="Google Shape;428;p31"/>
          <p:cNvSpPr txBox="1"/>
          <p:nvPr>
            <p:ph idx="4" type="title"/>
          </p:nvPr>
        </p:nvSpPr>
        <p:spPr>
          <a:xfrm>
            <a:off x="1201550" y="2570875"/>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29" name="Google Shape;429;p31"/>
          <p:cNvSpPr txBox="1"/>
          <p:nvPr>
            <p:ph idx="5" type="title"/>
          </p:nvPr>
        </p:nvSpPr>
        <p:spPr>
          <a:xfrm>
            <a:off x="4675750" y="2570875"/>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430" name="Google Shape;430;p31"/>
          <p:cNvSpPr txBox="1"/>
          <p:nvPr>
            <p:ph idx="6" type="title"/>
          </p:nvPr>
        </p:nvSpPr>
        <p:spPr>
          <a:xfrm>
            <a:off x="1201550" y="3586524"/>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31" name="Google Shape;431;p31"/>
          <p:cNvSpPr txBox="1"/>
          <p:nvPr>
            <p:ph idx="7" type="title"/>
          </p:nvPr>
        </p:nvSpPr>
        <p:spPr>
          <a:xfrm>
            <a:off x="4675750" y="3586525"/>
            <a:ext cx="734700" cy="50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432" name="Google Shape;432;p31"/>
          <p:cNvSpPr txBox="1"/>
          <p:nvPr>
            <p:ph idx="1" type="subTitle"/>
          </p:nvPr>
        </p:nvSpPr>
        <p:spPr>
          <a:xfrm>
            <a:off x="1936250" y="155522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433" name="Google Shape;433;p31"/>
          <p:cNvSpPr txBox="1"/>
          <p:nvPr>
            <p:ph idx="8" type="subTitle"/>
          </p:nvPr>
        </p:nvSpPr>
        <p:spPr>
          <a:xfrm>
            <a:off x="1936250" y="257087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434" name="Google Shape;434;p31"/>
          <p:cNvSpPr txBox="1"/>
          <p:nvPr>
            <p:ph idx="9" type="subTitle"/>
          </p:nvPr>
        </p:nvSpPr>
        <p:spPr>
          <a:xfrm>
            <a:off x="1936250" y="358652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435" name="Google Shape;435;p31"/>
          <p:cNvSpPr txBox="1"/>
          <p:nvPr>
            <p:ph idx="13" type="subTitle"/>
          </p:nvPr>
        </p:nvSpPr>
        <p:spPr>
          <a:xfrm>
            <a:off x="5410450" y="155522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436" name="Google Shape;436;p31"/>
          <p:cNvSpPr txBox="1"/>
          <p:nvPr>
            <p:ph idx="14" type="subTitle"/>
          </p:nvPr>
        </p:nvSpPr>
        <p:spPr>
          <a:xfrm>
            <a:off x="5410450" y="257087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Communication plan</a:t>
            </a:r>
            <a:endParaRPr/>
          </a:p>
        </p:txBody>
      </p:sp>
      <p:sp>
        <p:nvSpPr>
          <p:cNvPr id="437" name="Google Shape;437;p31"/>
          <p:cNvSpPr txBox="1"/>
          <p:nvPr>
            <p:ph idx="15" type="subTitle"/>
          </p:nvPr>
        </p:nvSpPr>
        <p:spPr>
          <a:xfrm>
            <a:off x="5410450" y="3586525"/>
            <a:ext cx="2532000" cy="50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3" name="Shape 7533"/>
        <p:cNvGrpSpPr/>
        <p:nvPr/>
      </p:nvGrpSpPr>
      <p:grpSpPr>
        <a:xfrm>
          <a:off x="0" y="0"/>
          <a:ext cx="0" cy="0"/>
          <a:chOff x="0" y="0"/>
          <a:chExt cx="0" cy="0"/>
        </a:xfrm>
      </p:grpSpPr>
      <p:grpSp>
        <p:nvGrpSpPr>
          <p:cNvPr id="7534" name="Google Shape;7534;p58"/>
          <p:cNvGrpSpPr/>
          <p:nvPr/>
        </p:nvGrpSpPr>
        <p:grpSpPr>
          <a:xfrm>
            <a:off x="2100560" y="3398663"/>
            <a:ext cx="1102891" cy="760337"/>
            <a:chOff x="4967783" y="2151471"/>
            <a:chExt cx="3920692" cy="2702940"/>
          </a:xfrm>
        </p:grpSpPr>
        <p:grpSp>
          <p:nvGrpSpPr>
            <p:cNvPr id="7535" name="Google Shape;7535;p58"/>
            <p:cNvGrpSpPr/>
            <p:nvPr/>
          </p:nvGrpSpPr>
          <p:grpSpPr>
            <a:xfrm>
              <a:off x="5045709" y="2252109"/>
              <a:ext cx="3761071" cy="2501708"/>
              <a:chOff x="2691784" y="1805334"/>
              <a:chExt cx="3761071" cy="2501708"/>
            </a:xfrm>
          </p:grpSpPr>
          <p:sp>
            <p:nvSpPr>
              <p:cNvPr id="7536" name="Google Shape;7536;p5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58"/>
            <p:cNvGrpSpPr/>
            <p:nvPr/>
          </p:nvGrpSpPr>
          <p:grpSpPr>
            <a:xfrm>
              <a:off x="4967783" y="2151471"/>
              <a:ext cx="3920692" cy="2702940"/>
              <a:chOff x="2613858" y="1704696"/>
              <a:chExt cx="3920692" cy="2702940"/>
            </a:xfrm>
          </p:grpSpPr>
          <p:sp>
            <p:nvSpPr>
              <p:cNvPr id="7544" name="Google Shape;7544;p5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9" name="Google Shape;7549;p58"/>
          <p:cNvGrpSpPr/>
          <p:nvPr/>
        </p:nvGrpSpPr>
        <p:grpSpPr>
          <a:xfrm>
            <a:off x="3504468" y="1286940"/>
            <a:ext cx="1561911" cy="708580"/>
            <a:chOff x="3530532" y="1496185"/>
            <a:chExt cx="1561911" cy="708580"/>
          </a:xfrm>
        </p:grpSpPr>
        <p:grpSp>
          <p:nvGrpSpPr>
            <p:cNvPr id="7550" name="Google Shape;7550;p58"/>
            <p:cNvGrpSpPr/>
            <p:nvPr/>
          </p:nvGrpSpPr>
          <p:grpSpPr>
            <a:xfrm>
              <a:off x="3720318" y="1857562"/>
              <a:ext cx="1372125" cy="54"/>
              <a:chOff x="3720318" y="1857562"/>
              <a:chExt cx="1372125" cy="54"/>
            </a:xfrm>
          </p:grpSpPr>
          <p:cxnSp>
            <p:nvCxnSpPr>
              <p:cNvPr id="7551" name="Google Shape;7551;p58"/>
              <p:cNvCxnSpPr>
                <a:endCxn id="755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53" name="Google Shape;7553;p5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54" name="Google Shape;7554;p5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55" name="Google Shape;7555;p58"/>
              <p:cNvCxnSpPr>
                <a:stCxn id="755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56" name="Google Shape;7556;p58"/>
            <p:cNvGrpSpPr/>
            <p:nvPr/>
          </p:nvGrpSpPr>
          <p:grpSpPr>
            <a:xfrm>
              <a:off x="3567462" y="1496185"/>
              <a:ext cx="286500" cy="272914"/>
              <a:chOff x="3567462" y="1496185"/>
              <a:chExt cx="286500" cy="272914"/>
            </a:xfrm>
          </p:grpSpPr>
          <p:cxnSp>
            <p:nvCxnSpPr>
              <p:cNvPr id="7557" name="Google Shape;7557;p5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58" name="Google Shape;7558;p5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9" name="Google Shape;7559;p5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1" name="Google Shape;7561;p58"/>
            <p:cNvGrpSpPr/>
            <p:nvPr/>
          </p:nvGrpSpPr>
          <p:grpSpPr>
            <a:xfrm>
              <a:off x="3929014" y="1960574"/>
              <a:ext cx="286500" cy="242342"/>
              <a:chOff x="3929014" y="1960574"/>
              <a:chExt cx="286500" cy="242342"/>
            </a:xfrm>
          </p:grpSpPr>
          <p:cxnSp>
            <p:nvCxnSpPr>
              <p:cNvPr id="7562" name="Google Shape;7562;p5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63" name="Google Shape;7563;p5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58"/>
            <p:cNvGrpSpPr/>
            <p:nvPr/>
          </p:nvGrpSpPr>
          <p:grpSpPr>
            <a:xfrm>
              <a:off x="4290828" y="1496185"/>
              <a:ext cx="286500" cy="272914"/>
              <a:chOff x="4290828" y="1496185"/>
              <a:chExt cx="286500" cy="272914"/>
            </a:xfrm>
          </p:grpSpPr>
          <p:cxnSp>
            <p:nvCxnSpPr>
              <p:cNvPr id="7565" name="Google Shape;7565;p5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66" name="Google Shape;7566;p5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5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8" name="Google Shape;7568;p58"/>
            <p:cNvGrpSpPr/>
            <p:nvPr/>
          </p:nvGrpSpPr>
          <p:grpSpPr>
            <a:xfrm>
              <a:off x="4657726" y="1959674"/>
              <a:ext cx="286500" cy="245092"/>
              <a:chOff x="4657726" y="1959674"/>
              <a:chExt cx="286500" cy="245092"/>
            </a:xfrm>
          </p:grpSpPr>
          <p:cxnSp>
            <p:nvCxnSpPr>
              <p:cNvPr id="7569" name="Google Shape;7569;p5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70" name="Google Shape;7570;p5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1" name="Google Shape;7571;p58"/>
          <p:cNvGrpSpPr/>
          <p:nvPr/>
        </p:nvGrpSpPr>
        <p:grpSpPr>
          <a:xfrm>
            <a:off x="3486488" y="2149036"/>
            <a:ext cx="1597032" cy="378649"/>
            <a:chOff x="3512551" y="2358282"/>
            <a:chExt cx="1597032" cy="378649"/>
          </a:xfrm>
        </p:grpSpPr>
        <p:grpSp>
          <p:nvGrpSpPr>
            <p:cNvPr id="7572" name="Google Shape;7572;p58"/>
            <p:cNvGrpSpPr/>
            <p:nvPr/>
          </p:nvGrpSpPr>
          <p:grpSpPr>
            <a:xfrm>
              <a:off x="3738198" y="2553002"/>
              <a:ext cx="1145834" cy="117"/>
              <a:chOff x="3738198" y="2553002"/>
              <a:chExt cx="1145834" cy="117"/>
            </a:xfrm>
          </p:grpSpPr>
          <p:cxnSp>
            <p:nvCxnSpPr>
              <p:cNvPr id="7573" name="Google Shape;7573;p5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74" name="Google Shape;7574;p5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75" name="Google Shape;7575;p58"/>
              <p:cNvCxnSpPr>
                <a:stCxn id="7576" idx="6"/>
                <a:endCxn id="757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78" name="Google Shape;7578;p58"/>
            <p:cNvGrpSpPr/>
            <p:nvPr/>
          </p:nvGrpSpPr>
          <p:grpSpPr>
            <a:xfrm>
              <a:off x="3969644" y="2440153"/>
              <a:ext cx="225900" cy="296779"/>
              <a:chOff x="3969644" y="2440153"/>
              <a:chExt cx="225900" cy="296779"/>
            </a:xfrm>
          </p:grpSpPr>
          <p:cxnSp>
            <p:nvCxnSpPr>
              <p:cNvPr id="7579" name="Google Shape;7579;p5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577" name="Google Shape;7577;p5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58"/>
            <p:cNvGrpSpPr/>
            <p:nvPr/>
          </p:nvGrpSpPr>
          <p:grpSpPr>
            <a:xfrm>
              <a:off x="4426818" y="2358282"/>
              <a:ext cx="225600" cy="307471"/>
              <a:chOff x="4426818" y="2358282"/>
              <a:chExt cx="225600" cy="307471"/>
            </a:xfrm>
          </p:grpSpPr>
          <p:cxnSp>
            <p:nvCxnSpPr>
              <p:cNvPr id="7582" name="Google Shape;7582;p58"/>
              <p:cNvCxnSpPr>
                <a:stCxn id="758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584" name="Google Shape;7584;p5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58"/>
            <p:cNvGrpSpPr/>
            <p:nvPr/>
          </p:nvGrpSpPr>
          <p:grpSpPr>
            <a:xfrm>
              <a:off x="4883984" y="2440153"/>
              <a:ext cx="225600" cy="296479"/>
              <a:chOff x="4883984" y="2440153"/>
              <a:chExt cx="225600" cy="296479"/>
            </a:xfrm>
          </p:grpSpPr>
          <p:cxnSp>
            <p:nvCxnSpPr>
              <p:cNvPr id="7586" name="Google Shape;7586;p5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587" name="Google Shape;7587;p5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58"/>
            <p:cNvGrpSpPr/>
            <p:nvPr/>
          </p:nvGrpSpPr>
          <p:grpSpPr>
            <a:xfrm>
              <a:off x="3512551" y="2358356"/>
              <a:ext cx="225647" cy="307629"/>
              <a:chOff x="2182679" y="2005014"/>
              <a:chExt cx="792300" cy="1080158"/>
            </a:xfrm>
          </p:grpSpPr>
          <p:cxnSp>
            <p:nvCxnSpPr>
              <p:cNvPr id="7590" name="Google Shape;7590;p58"/>
              <p:cNvCxnSpPr>
                <a:stCxn id="759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76" name="Google Shape;7576;p5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92" name="Google Shape;7592;p58"/>
          <p:cNvGrpSpPr/>
          <p:nvPr/>
        </p:nvGrpSpPr>
        <p:grpSpPr>
          <a:xfrm>
            <a:off x="6846570" y="972834"/>
            <a:ext cx="1559809" cy="722610"/>
            <a:chOff x="634175" y="2986275"/>
            <a:chExt cx="3147949" cy="1458344"/>
          </a:xfrm>
        </p:grpSpPr>
        <p:cxnSp>
          <p:nvCxnSpPr>
            <p:cNvPr id="7593" name="Google Shape;7593;p58"/>
            <p:cNvCxnSpPr>
              <a:stCxn id="7594" idx="4"/>
              <a:endCxn id="759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96" name="Google Shape;7596;p58"/>
            <p:cNvCxnSpPr>
              <a:stCxn id="7595" idx="0"/>
              <a:endCxn id="759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98" name="Google Shape;7598;p58"/>
            <p:cNvCxnSpPr>
              <a:stCxn id="7597" idx="4"/>
              <a:endCxn id="759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00" name="Google Shape;7600;p58"/>
            <p:cNvCxnSpPr>
              <a:stCxn id="7599" idx="0"/>
              <a:endCxn id="760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01" name="Google Shape;7601;p5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97" name="Google Shape;7597;p5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94" name="Google Shape;7594;p5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99" name="Google Shape;7599;p5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95" name="Google Shape;7595;p5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02" name="Google Shape;7602;p58"/>
          <p:cNvGrpSpPr/>
          <p:nvPr/>
        </p:nvGrpSpPr>
        <p:grpSpPr>
          <a:xfrm>
            <a:off x="3500360" y="2682741"/>
            <a:ext cx="1570719" cy="294123"/>
            <a:chOff x="998425" y="1182125"/>
            <a:chExt cx="1065400" cy="199500"/>
          </a:xfrm>
        </p:grpSpPr>
        <p:sp>
          <p:nvSpPr>
            <p:cNvPr id="7603" name="Google Shape;7603;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8"/>
          <p:cNvGrpSpPr/>
          <p:nvPr/>
        </p:nvGrpSpPr>
        <p:grpSpPr>
          <a:xfrm>
            <a:off x="6843616" y="1800228"/>
            <a:ext cx="1565716" cy="366729"/>
            <a:chOff x="1247650" y="2075423"/>
            <a:chExt cx="6648477" cy="1557238"/>
          </a:xfrm>
        </p:grpSpPr>
        <p:sp>
          <p:nvSpPr>
            <p:cNvPr id="7609" name="Google Shape;7609;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58"/>
          <p:cNvGrpSpPr/>
          <p:nvPr/>
        </p:nvGrpSpPr>
        <p:grpSpPr>
          <a:xfrm>
            <a:off x="6827928" y="2949043"/>
            <a:ext cx="1597061" cy="663440"/>
            <a:chOff x="6796238" y="3158297"/>
            <a:chExt cx="1630319" cy="677257"/>
          </a:xfrm>
        </p:grpSpPr>
        <p:cxnSp>
          <p:nvCxnSpPr>
            <p:cNvPr id="7616" name="Google Shape;7616;p5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17" name="Google Shape;7617;p5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18" name="Google Shape;7618;p5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619" name="Google Shape;7619;p5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620" name="Google Shape;7620;p58"/>
            <p:cNvGrpSpPr/>
            <p:nvPr/>
          </p:nvGrpSpPr>
          <p:grpSpPr>
            <a:xfrm>
              <a:off x="6796238" y="3311904"/>
              <a:ext cx="1630319" cy="377697"/>
              <a:chOff x="6796238" y="3311904"/>
              <a:chExt cx="1630319" cy="377697"/>
            </a:xfrm>
          </p:grpSpPr>
          <p:sp>
            <p:nvSpPr>
              <p:cNvPr id="7621" name="Google Shape;7621;p5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4" name="Google Shape;7624;p58"/>
          <p:cNvGrpSpPr/>
          <p:nvPr/>
        </p:nvGrpSpPr>
        <p:grpSpPr>
          <a:xfrm>
            <a:off x="5349066" y="970435"/>
            <a:ext cx="1368606" cy="1593805"/>
            <a:chOff x="1839112" y="2209163"/>
            <a:chExt cx="1918159" cy="2233784"/>
          </a:xfrm>
        </p:grpSpPr>
        <p:sp>
          <p:nvSpPr>
            <p:cNvPr id="7625" name="Google Shape;7625;p5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28" name="Google Shape;7628;p58"/>
            <p:cNvCxnSpPr>
              <a:stCxn id="7625" idx="6"/>
              <a:endCxn id="762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29" name="Google Shape;7629;p58"/>
            <p:cNvCxnSpPr>
              <a:stCxn id="7626" idx="4"/>
              <a:endCxn id="763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31" name="Google Shape;7631;p58"/>
            <p:cNvCxnSpPr>
              <a:stCxn id="7630" idx="6"/>
              <a:endCxn id="762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32" name="Google Shape;7632;p58"/>
            <p:cNvCxnSpPr>
              <a:stCxn id="7627" idx="4"/>
              <a:endCxn id="763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30" name="Google Shape;7630;p5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35" name="Google Shape;7635;p58"/>
            <p:cNvCxnSpPr>
              <a:endCxn id="763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36" name="Google Shape;7636;p58"/>
          <p:cNvGrpSpPr/>
          <p:nvPr/>
        </p:nvGrpSpPr>
        <p:grpSpPr>
          <a:xfrm>
            <a:off x="3481439" y="976671"/>
            <a:ext cx="1637968" cy="154942"/>
            <a:chOff x="238125" y="2506075"/>
            <a:chExt cx="7115411" cy="673075"/>
          </a:xfrm>
        </p:grpSpPr>
        <p:sp>
          <p:nvSpPr>
            <p:cNvPr id="7637" name="Google Shape;7637;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2" name="Google Shape;7642;p58"/>
          <p:cNvGrpSpPr/>
          <p:nvPr/>
        </p:nvGrpSpPr>
        <p:grpSpPr>
          <a:xfrm>
            <a:off x="720124" y="1298269"/>
            <a:ext cx="2476762" cy="91743"/>
            <a:chOff x="1464850" y="436376"/>
            <a:chExt cx="6001362" cy="222300"/>
          </a:xfrm>
        </p:grpSpPr>
        <p:sp>
          <p:nvSpPr>
            <p:cNvPr id="7643" name="Google Shape;7643;p5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8" name="Google Shape;7648;p5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49" name="Google Shape;7649;p5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50" name="Google Shape;7650;p5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51" name="Google Shape;7651;p5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52" name="Google Shape;7652;p58"/>
          <p:cNvGrpSpPr/>
          <p:nvPr/>
        </p:nvGrpSpPr>
        <p:grpSpPr>
          <a:xfrm>
            <a:off x="706391" y="2533734"/>
            <a:ext cx="1452710" cy="651923"/>
            <a:chOff x="803162" y="2667727"/>
            <a:chExt cx="1411906" cy="633611"/>
          </a:xfrm>
        </p:grpSpPr>
        <p:cxnSp>
          <p:nvCxnSpPr>
            <p:cNvPr id="7653" name="Google Shape;7653;p58"/>
            <p:cNvCxnSpPr>
              <a:stCxn id="7654" idx="2"/>
              <a:endCxn id="765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56" name="Google Shape;7656;p58"/>
            <p:cNvCxnSpPr>
              <a:stCxn id="7657" idx="0"/>
              <a:endCxn id="765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58" name="Google Shape;7658;p58"/>
            <p:cNvCxnSpPr>
              <a:stCxn id="7657" idx="2"/>
              <a:endCxn id="765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60" name="Google Shape;7660;p58"/>
            <p:cNvCxnSpPr>
              <a:stCxn id="7661" idx="0"/>
              <a:endCxn id="765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62" name="Google Shape;7662;p58"/>
            <p:cNvCxnSpPr>
              <a:stCxn id="7655" idx="2"/>
              <a:endCxn id="766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64" name="Google Shape;7664;p58"/>
            <p:cNvCxnSpPr>
              <a:stCxn id="7665" idx="0"/>
              <a:endCxn id="765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61" name="Google Shape;7661;p5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59" name="Google Shape;7659;p5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65" name="Google Shape;7665;p5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63" name="Google Shape;7663;p5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55" name="Google Shape;7655;p5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57" name="Google Shape;7657;p5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54" name="Google Shape;7654;p5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66" name="Google Shape;7666;p58"/>
          <p:cNvGrpSpPr/>
          <p:nvPr/>
        </p:nvGrpSpPr>
        <p:grpSpPr>
          <a:xfrm>
            <a:off x="706393" y="969273"/>
            <a:ext cx="2518541" cy="209309"/>
            <a:chOff x="803163" y="1111966"/>
            <a:chExt cx="2447800" cy="203430"/>
          </a:xfrm>
        </p:grpSpPr>
        <p:grpSp>
          <p:nvGrpSpPr>
            <p:cNvPr id="7667" name="Google Shape;7667;p58"/>
            <p:cNvGrpSpPr/>
            <p:nvPr/>
          </p:nvGrpSpPr>
          <p:grpSpPr>
            <a:xfrm>
              <a:off x="1958180" y="1111966"/>
              <a:ext cx="588019" cy="121396"/>
              <a:chOff x="4808316" y="2800065"/>
              <a:chExt cx="1999386" cy="412910"/>
            </a:xfrm>
          </p:grpSpPr>
          <p:sp>
            <p:nvSpPr>
              <p:cNvPr id="7668" name="Google Shape;7668;p5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9" name="Google Shape;7669;p58"/>
              <p:cNvGrpSpPr/>
              <p:nvPr/>
            </p:nvGrpSpPr>
            <p:grpSpPr>
              <a:xfrm>
                <a:off x="4808316" y="2800065"/>
                <a:ext cx="92400" cy="411825"/>
                <a:chOff x="845575" y="2563700"/>
                <a:chExt cx="92400" cy="411825"/>
              </a:xfrm>
            </p:grpSpPr>
            <p:cxnSp>
              <p:nvCxnSpPr>
                <p:cNvPr id="7670" name="Google Shape;7670;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71" name="Google Shape;7671;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72" name="Google Shape;7672;p5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673" name="Google Shape;7673;p5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4" name="Google Shape;7674;p58"/>
            <p:cNvGrpSpPr/>
            <p:nvPr/>
          </p:nvGrpSpPr>
          <p:grpSpPr>
            <a:xfrm>
              <a:off x="803163" y="1111974"/>
              <a:ext cx="591158" cy="121545"/>
              <a:chOff x="803163" y="1111974"/>
              <a:chExt cx="591158" cy="121545"/>
            </a:xfrm>
          </p:grpSpPr>
          <p:grpSp>
            <p:nvGrpSpPr>
              <p:cNvPr id="7675" name="Google Shape;7675;p58"/>
              <p:cNvGrpSpPr/>
              <p:nvPr/>
            </p:nvGrpSpPr>
            <p:grpSpPr>
              <a:xfrm>
                <a:off x="803163" y="1111974"/>
                <a:ext cx="27175" cy="121077"/>
                <a:chOff x="845575" y="2563700"/>
                <a:chExt cx="92400" cy="411825"/>
              </a:xfrm>
            </p:grpSpPr>
            <p:cxnSp>
              <p:nvCxnSpPr>
                <p:cNvPr id="7676" name="Google Shape;7676;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77" name="Google Shape;7677;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8" name="Google Shape;7678;p5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58"/>
            <p:cNvGrpSpPr/>
            <p:nvPr/>
          </p:nvGrpSpPr>
          <p:grpSpPr>
            <a:xfrm>
              <a:off x="1381910" y="1194219"/>
              <a:ext cx="588341" cy="121177"/>
              <a:chOff x="1381910" y="1194219"/>
              <a:chExt cx="588341" cy="121177"/>
            </a:xfrm>
          </p:grpSpPr>
          <p:grpSp>
            <p:nvGrpSpPr>
              <p:cNvPr id="7680" name="Google Shape;7680;p58"/>
              <p:cNvGrpSpPr/>
              <p:nvPr/>
            </p:nvGrpSpPr>
            <p:grpSpPr>
              <a:xfrm rot="10800000">
                <a:off x="1381910" y="1194319"/>
                <a:ext cx="27175" cy="121077"/>
                <a:chOff x="2070100" y="2563700"/>
                <a:chExt cx="92400" cy="411825"/>
              </a:xfrm>
            </p:grpSpPr>
            <p:cxnSp>
              <p:nvCxnSpPr>
                <p:cNvPr id="7681" name="Google Shape;7681;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2" name="Google Shape;7682;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3" name="Google Shape;7683;p5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8"/>
            <p:cNvGrpSpPr/>
            <p:nvPr/>
          </p:nvGrpSpPr>
          <p:grpSpPr>
            <a:xfrm>
              <a:off x="2532079" y="1194219"/>
              <a:ext cx="704927" cy="121177"/>
              <a:chOff x="2532079" y="1194219"/>
              <a:chExt cx="704927" cy="121177"/>
            </a:xfrm>
          </p:grpSpPr>
          <p:grpSp>
            <p:nvGrpSpPr>
              <p:cNvPr id="7685" name="Google Shape;7685;p58"/>
              <p:cNvGrpSpPr/>
              <p:nvPr/>
            </p:nvGrpSpPr>
            <p:grpSpPr>
              <a:xfrm rot="10800000">
                <a:off x="2532079" y="1194319"/>
                <a:ext cx="27175" cy="121077"/>
                <a:chOff x="2070100" y="2563700"/>
                <a:chExt cx="92400" cy="411825"/>
              </a:xfrm>
            </p:grpSpPr>
            <p:cxnSp>
              <p:nvCxnSpPr>
                <p:cNvPr id="7686" name="Google Shape;7686;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7" name="Google Shape;7687;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8" name="Google Shape;7688;p5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9" name="Google Shape;7689;p58"/>
          <p:cNvGrpSpPr/>
          <p:nvPr/>
        </p:nvGrpSpPr>
        <p:grpSpPr>
          <a:xfrm>
            <a:off x="3499403" y="3665904"/>
            <a:ext cx="1567778" cy="491677"/>
            <a:chOff x="5194708" y="3484366"/>
            <a:chExt cx="3148148" cy="987304"/>
          </a:xfrm>
        </p:grpSpPr>
        <p:grpSp>
          <p:nvGrpSpPr>
            <p:cNvPr id="7690" name="Google Shape;7690;p58"/>
            <p:cNvGrpSpPr/>
            <p:nvPr/>
          </p:nvGrpSpPr>
          <p:grpSpPr>
            <a:xfrm>
              <a:off x="7531521" y="3484366"/>
              <a:ext cx="811335" cy="987304"/>
              <a:chOff x="3379425" y="1617275"/>
              <a:chExt cx="1090650" cy="1327200"/>
            </a:xfrm>
          </p:grpSpPr>
          <p:sp>
            <p:nvSpPr>
              <p:cNvPr id="7691" name="Google Shape;7691;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8"/>
            <p:cNvGrpSpPr/>
            <p:nvPr/>
          </p:nvGrpSpPr>
          <p:grpSpPr>
            <a:xfrm>
              <a:off x="6752546" y="3484366"/>
              <a:ext cx="811428" cy="987304"/>
              <a:chOff x="2332275" y="1617275"/>
              <a:chExt cx="1090775" cy="1327200"/>
            </a:xfrm>
          </p:grpSpPr>
          <p:sp>
            <p:nvSpPr>
              <p:cNvPr id="7695" name="Google Shape;7695;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8"/>
            <p:cNvGrpSpPr/>
            <p:nvPr/>
          </p:nvGrpSpPr>
          <p:grpSpPr>
            <a:xfrm>
              <a:off x="5973664" y="3484366"/>
              <a:ext cx="811335" cy="987304"/>
              <a:chOff x="1285250" y="1617275"/>
              <a:chExt cx="1090650" cy="1327200"/>
            </a:xfrm>
          </p:grpSpPr>
          <p:sp>
            <p:nvSpPr>
              <p:cNvPr id="7699" name="Google Shape;7699;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8"/>
            <p:cNvGrpSpPr/>
            <p:nvPr/>
          </p:nvGrpSpPr>
          <p:grpSpPr>
            <a:xfrm>
              <a:off x="5194708" y="3484366"/>
              <a:ext cx="811409" cy="987304"/>
              <a:chOff x="238125" y="1617275"/>
              <a:chExt cx="1090750" cy="1327200"/>
            </a:xfrm>
          </p:grpSpPr>
          <p:sp>
            <p:nvSpPr>
              <p:cNvPr id="7703" name="Google Shape;7703;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6" name="Google Shape;7706;p58"/>
          <p:cNvGrpSpPr/>
          <p:nvPr/>
        </p:nvGrpSpPr>
        <p:grpSpPr>
          <a:xfrm>
            <a:off x="3460012" y="3146315"/>
            <a:ext cx="1616964" cy="346256"/>
            <a:chOff x="1808063" y="4294338"/>
            <a:chExt cx="3370782" cy="721817"/>
          </a:xfrm>
        </p:grpSpPr>
        <p:sp>
          <p:nvSpPr>
            <p:cNvPr id="7707" name="Google Shape;7707;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8"/>
          <p:cNvGrpSpPr/>
          <p:nvPr/>
        </p:nvGrpSpPr>
        <p:grpSpPr>
          <a:xfrm>
            <a:off x="738224" y="3432344"/>
            <a:ext cx="1295882" cy="646587"/>
            <a:chOff x="834100" y="3642869"/>
            <a:chExt cx="1259483" cy="628426"/>
          </a:xfrm>
        </p:grpSpPr>
        <p:sp>
          <p:nvSpPr>
            <p:cNvPr id="7718" name="Google Shape;7718;p5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3" name="Google Shape;7743;p58"/>
            <p:cNvGrpSpPr/>
            <p:nvPr/>
          </p:nvGrpSpPr>
          <p:grpSpPr>
            <a:xfrm>
              <a:off x="1360364" y="3847835"/>
              <a:ext cx="208119" cy="224359"/>
              <a:chOff x="1360769" y="3847100"/>
              <a:chExt cx="208119" cy="224359"/>
            </a:xfrm>
          </p:grpSpPr>
          <p:sp>
            <p:nvSpPr>
              <p:cNvPr id="7744" name="Google Shape;7744;p5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64" name="Google Shape;7764;p5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58"/>
          <p:cNvGrpSpPr/>
          <p:nvPr/>
        </p:nvGrpSpPr>
        <p:grpSpPr>
          <a:xfrm rot="5400000">
            <a:off x="5951337" y="3228841"/>
            <a:ext cx="164064" cy="1414916"/>
            <a:chOff x="4428249" y="1369375"/>
            <a:chExt cx="36905" cy="429569"/>
          </a:xfrm>
        </p:grpSpPr>
        <p:sp>
          <p:nvSpPr>
            <p:cNvPr id="7779" name="Google Shape;7779;p5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58"/>
          <p:cNvGrpSpPr/>
          <p:nvPr/>
        </p:nvGrpSpPr>
        <p:grpSpPr>
          <a:xfrm flipH="1" rot="10800000">
            <a:off x="5323766" y="2817385"/>
            <a:ext cx="1419207" cy="24808"/>
            <a:chOff x="219558" y="4738465"/>
            <a:chExt cx="5852400" cy="102300"/>
          </a:xfrm>
        </p:grpSpPr>
        <p:cxnSp>
          <p:nvCxnSpPr>
            <p:cNvPr id="7812" name="Google Shape;7812;p5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13" name="Google Shape;7813;p5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58"/>
          <p:cNvGrpSpPr/>
          <p:nvPr/>
        </p:nvGrpSpPr>
        <p:grpSpPr>
          <a:xfrm>
            <a:off x="5335084" y="3190448"/>
            <a:ext cx="1396570" cy="385016"/>
            <a:chOff x="5286284" y="2966544"/>
            <a:chExt cx="1396570" cy="385016"/>
          </a:xfrm>
        </p:grpSpPr>
        <p:cxnSp>
          <p:nvCxnSpPr>
            <p:cNvPr id="7819" name="Google Shape;7819;p5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20" name="Google Shape;7820;p5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21" name="Google Shape;7821;p58"/>
            <p:cNvGrpSpPr/>
            <p:nvPr/>
          </p:nvGrpSpPr>
          <p:grpSpPr>
            <a:xfrm>
              <a:off x="5287688" y="3173364"/>
              <a:ext cx="1395166" cy="74100"/>
              <a:chOff x="5287688" y="3173364"/>
              <a:chExt cx="1395166" cy="74100"/>
            </a:xfrm>
          </p:grpSpPr>
          <p:cxnSp>
            <p:nvCxnSpPr>
              <p:cNvPr id="7822" name="Google Shape;7822;p5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23" name="Google Shape;7823;p5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824" name="Google Shape;7824;p5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25" name="Google Shape;7825;p5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26" name="Google Shape;7826;p5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27" name="Google Shape;7827;p5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28" name="Google Shape;7828;p5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29" name="Google Shape;7829;p5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830" name="Google Shape;7830;p5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31" name="Google Shape;7831;p58"/>
          <p:cNvGrpSpPr/>
          <p:nvPr/>
        </p:nvGrpSpPr>
        <p:grpSpPr>
          <a:xfrm>
            <a:off x="2021150" y="1609224"/>
            <a:ext cx="1182276" cy="662027"/>
            <a:chOff x="2029517" y="1732295"/>
            <a:chExt cx="1149068" cy="643432"/>
          </a:xfrm>
        </p:grpSpPr>
        <p:grpSp>
          <p:nvGrpSpPr>
            <p:cNvPr id="7832" name="Google Shape;7832;p58"/>
            <p:cNvGrpSpPr/>
            <p:nvPr/>
          </p:nvGrpSpPr>
          <p:grpSpPr>
            <a:xfrm>
              <a:off x="2708660" y="1746937"/>
              <a:ext cx="455427" cy="244429"/>
              <a:chOff x="2700693" y="1746937"/>
              <a:chExt cx="455427" cy="244429"/>
            </a:xfrm>
          </p:grpSpPr>
          <p:grpSp>
            <p:nvGrpSpPr>
              <p:cNvPr id="7833" name="Google Shape;7833;p58"/>
              <p:cNvGrpSpPr/>
              <p:nvPr/>
            </p:nvGrpSpPr>
            <p:grpSpPr>
              <a:xfrm>
                <a:off x="2905682" y="1782817"/>
                <a:ext cx="250438" cy="208549"/>
                <a:chOff x="2905682" y="1782817"/>
                <a:chExt cx="250438" cy="208549"/>
              </a:xfrm>
            </p:grpSpPr>
            <p:cxnSp>
              <p:nvCxnSpPr>
                <p:cNvPr id="7834" name="Google Shape;7834;p5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35" name="Google Shape;7835;p5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58"/>
              <p:cNvGrpSpPr/>
              <p:nvPr/>
            </p:nvGrpSpPr>
            <p:grpSpPr>
              <a:xfrm>
                <a:off x="2700693" y="1746937"/>
                <a:ext cx="449967" cy="72374"/>
                <a:chOff x="2700693" y="1746937"/>
                <a:chExt cx="449967" cy="72374"/>
              </a:xfrm>
            </p:grpSpPr>
            <p:cxnSp>
              <p:nvCxnSpPr>
                <p:cNvPr id="7837" name="Google Shape;7837;p5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38" name="Google Shape;7838;p5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39" name="Google Shape;7839;p58"/>
            <p:cNvGrpSpPr/>
            <p:nvPr/>
          </p:nvGrpSpPr>
          <p:grpSpPr>
            <a:xfrm>
              <a:off x="2029517" y="1732295"/>
              <a:ext cx="1149068" cy="643432"/>
              <a:chOff x="2029517" y="1732295"/>
              <a:chExt cx="1149068" cy="643432"/>
            </a:xfrm>
          </p:grpSpPr>
          <p:grpSp>
            <p:nvGrpSpPr>
              <p:cNvPr id="7840" name="Google Shape;7840;p58"/>
              <p:cNvGrpSpPr/>
              <p:nvPr/>
            </p:nvGrpSpPr>
            <p:grpSpPr>
              <a:xfrm>
                <a:off x="2703618" y="2103152"/>
                <a:ext cx="474966" cy="260017"/>
                <a:chOff x="2703618" y="2103152"/>
                <a:chExt cx="474966" cy="260017"/>
              </a:xfrm>
            </p:grpSpPr>
            <p:grpSp>
              <p:nvGrpSpPr>
                <p:cNvPr id="7841" name="Google Shape;7841;p58"/>
                <p:cNvGrpSpPr/>
                <p:nvPr/>
              </p:nvGrpSpPr>
              <p:grpSpPr>
                <a:xfrm>
                  <a:off x="2703618" y="2290640"/>
                  <a:ext cx="450291" cy="72529"/>
                  <a:chOff x="2703618" y="2290640"/>
                  <a:chExt cx="450291" cy="72529"/>
                </a:xfrm>
              </p:grpSpPr>
              <p:cxnSp>
                <p:nvCxnSpPr>
                  <p:cNvPr id="7842" name="Google Shape;7842;p5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43" name="Google Shape;7843;p5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58"/>
                <p:cNvGrpSpPr/>
                <p:nvPr/>
              </p:nvGrpSpPr>
              <p:grpSpPr>
                <a:xfrm>
                  <a:off x="2908607" y="2103152"/>
                  <a:ext cx="269977" cy="223538"/>
                  <a:chOff x="2908607" y="2103152"/>
                  <a:chExt cx="269977" cy="223538"/>
                </a:xfrm>
              </p:grpSpPr>
              <p:cxnSp>
                <p:nvCxnSpPr>
                  <p:cNvPr id="7845" name="Google Shape;7845;p5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46" name="Google Shape;7846;p5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7" name="Google Shape;7847;p58"/>
              <p:cNvGrpSpPr/>
              <p:nvPr/>
            </p:nvGrpSpPr>
            <p:grpSpPr>
              <a:xfrm>
                <a:off x="2029517" y="1732295"/>
                <a:ext cx="685827" cy="643432"/>
                <a:chOff x="2029517" y="1732295"/>
                <a:chExt cx="685827" cy="643432"/>
              </a:xfrm>
            </p:grpSpPr>
            <p:sp>
              <p:nvSpPr>
                <p:cNvPr id="7848" name="Google Shape;7848;p5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9" name="Google Shape;7849;p58"/>
                <p:cNvGrpSpPr/>
                <p:nvPr/>
              </p:nvGrpSpPr>
              <p:grpSpPr>
                <a:xfrm>
                  <a:off x="2158948" y="1732295"/>
                  <a:ext cx="556396" cy="333108"/>
                  <a:chOff x="2158948" y="1732295"/>
                  <a:chExt cx="556396" cy="333108"/>
                </a:xfrm>
              </p:grpSpPr>
              <p:cxnSp>
                <p:nvCxnSpPr>
                  <p:cNvPr id="7850" name="Google Shape;7850;p5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51" name="Google Shape;7851;p5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58"/>
                <p:cNvGrpSpPr/>
                <p:nvPr/>
              </p:nvGrpSpPr>
              <p:grpSpPr>
                <a:xfrm>
                  <a:off x="2159908" y="2065057"/>
                  <a:ext cx="550884" cy="310670"/>
                  <a:chOff x="2159908" y="2065057"/>
                  <a:chExt cx="550884" cy="310670"/>
                </a:xfrm>
              </p:grpSpPr>
              <p:cxnSp>
                <p:nvCxnSpPr>
                  <p:cNvPr id="7853" name="Google Shape;7853;p5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54" name="Google Shape;7854;p5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55" name="Google Shape;7855;p58"/>
          <p:cNvGrpSpPr/>
          <p:nvPr/>
        </p:nvGrpSpPr>
        <p:grpSpPr>
          <a:xfrm>
            <a:off x="706399" y="1556837"/>
            <a:ext cx="962651" cy="810058"/>
            <a:chOff x="844912" y="1681380"/>
            <a:chExt cx="935611" cy="787305"/>
          </a:xfrm>
        </p:grpSpPr>
        <p:grpSp>
          <p:nvGrpSpPr>
            <p:cNvPr id="7856" name="Google Shape;7856;p58"/>
            <p:cNvGrpSpPr/>
            <p:nvPr/>
          </p:nvGrpSpPr>
          <p:grpSpPr>
            <a:xfrm>
              <a:off x="844912" y="1819635"/>
              <a:ext cx="329836" cy="510016"/>
              <a:chOff x="844912" y="1819635"/>
              <a:chExt cx="329836" cy="510016"/>
            </a:xfrm>
          </p:grpSpPr>
          <p:sp>
            <p:nvSpPr>
              <p:cNvPr id="7857" name="Google Shape;7857;p5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58"/>
            <p:cNvGrpSpPr/>
            <p:nvPr/>
          </p:nvGrpSpPr>
          <p:grpSpPr>
            <a:xfrm>
              <a:off x="1284601" y="2158168"/>
              <a:ext cx="495923" cy="310517"/>
              <a:chOff x="1284601" y="2158168"/>
              <a:chExt cx="495923" cy="310517"/>
            </a:xfrm>
          </p:grpSpPr>
          <p:sp>
            <p:nvSpPr>
              <p:cNvPr id="7864" name="Google Shape;7864;p5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5" name="Google Shape;7865;p58"/>
              <p:cNvGrpSpPr/>
              <p:nvPr/>
            </p:nvGrpSpPr>
            <p:grpSpPr>
              <a:xfrm>
                <a:off x="1507666" y="2158168"/>
                <a:ext cx="272858" cy="310517"/>
                <a:chOff x="1507666" y="2158168"/>
                <a:chExt cx="272858" cy="310517"/>
              </a:xfrm>
            </p:grpSpPr>
            <p:grpSp>
              <p:nvGrpSpPr>
                <p:cNvPr id="7866" name="Google Shape;7866;p58"/>
                <p:cNvGrpSpPr/>
                <p:nvPr/>
              </p:nvGrpSpPr>
              <p:grpSpPr>
                <a:xfrm>
                  <a:off x="1507666" y="2176104"/>
                  <a:ext cx="166395" cy="273149"/>
                  <a:chOff x="1507666" y="2176104"/>
                  <a:chExt cx="166395" cy="273149"/>
                </a:xfrm>
              </p:grpSpPr>
              <p:sp>
                <p:nvSpPr>
                  <p:cNvPr id="7867" name="Google Shape;7867;p5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4" name="Google Shape;7874;p5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6" name="Google Shape;7876;p58"/>
            <p:cNvGrpSpPr/>
            <p:nvPr/>
          </p:nvGrpSpPr>
          <p:grpSpPr>
            <a:xfrm>
              <a:off x="1284601" y="1681380"/>
              <a:ext cx="495923" cy="310517"/>
              <a:chOff x="1284601" y="1681380"/>
              <a:chExt cx="495923" cy="310517"/>
            </a:xfrm>
          </p:grpSpPr>
          <p:sp>
            <p:nvSpPr>
              <p:cNvPr id="7877" name="Google Shape;7877;p5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8" name="Google Shape;7878;p58"/>
              <p:cNvGrpSpPr/>
              <p:nvPr/>
            </p:nvGrpSpPr>
            <p:grpSpPr>
              <a:xfrm>
                <a:off x="1507666" y="1681380"/>
                <a:ext cx="272858" cy="310517"/>
                <a:chOff x="1507666" y="1681380"/>
                <a:chExt cx="272858" cy="310517"/>
              </a:xfrm>
            </p:grpSpPr>
            <p:grpSp>
              <p:nvGrpSpPr>
                <p:cNvPr id="7879" name="Google Shape;7879;p58"/>
                <p:cNvGrpSpPr/>
                <p:nvPr/>
              </p:nvGrpSpPr>
              <p:grpSpPr>
                <a:xfrm>
                  <a:off x="1507666" y="1700120"/>
                  <a:ext cx="166395" cy="272984"/>
                  <a:chOff x="1507666" y="1700120"/>
                  <a:chExt cx="166395" cy="272984"/>
                </a:xfrm>
              </p:grpSpPr>
              <p:sp>
                <p:nvSpPr>
                  <p:cNvPr id="7880" name="Google Shape;7880;p5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7" name="Google Shape;7887;p5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89" name="Google Shape;7889;p58"/>
          <p:cNvGrpSpPr/>
          <p:nvPr/>
        </p:nvGrpSpPr>
        <p:grpSpPr>
          <a:xfrm>
            <a:off x="6815339" y="2324267"/>
            <a:ext cx="1622269" cy="552443"/>
            <a:chOff x="6894650" y="2574740"/>
            <a:chExt cx="1445100" cy="492111"/>
          </a:xfrm>
        </p:grpSpPr>
        <p:sp>
          <p:nvSpPr>
            <p:cNvPr id="7890" name="Google Shape;7890;p5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95" name="Google Shape;7895;p5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96" name="Google Shape;7896;p58"/>
          <p:cNvGrpSpPr/>
          <p:nvPr/>
        </p:nvGrpSpPr>
        <p:grpSpPr>
          <a:xfrm>
            <a:off x="6834882" y="3698522"/>
            <a:ext cx="1583206" cy="475705"/>
            <a:chOff x="6953919" y="3907920"/>
            <a:chExt cx="1377300" cy="475705"/>
          </a:xfrm>
        </p:grpSpPr>
        <p:cxnSp>
          <p:nvCxnSpPr>
            <p:cNvPr id="7897" name="Google Shape;7897;p5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98" name="Google Shape;7898;p5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99" name="Google Shape;7899;p5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00" name="Google Shape;7900;p5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901" name="Google Shape;7901;p5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902" name="Google Shape;7902;p58"/>
          <p:cNvGrpSpPr/>
          <p:nvPr/>
        </p:nvGrpSpPr>
        <p:grpSpPr>
          <a:xfrm>
            <a:off x="2338470" y="2459668"/>
            <a:ext cx="836286" cy="824529"/>
            <a:chOff x="2389399" y="2595741"/>
            <a:chExt cx="812796" cy="801369"/>
          </a:xfrm>
        </p:grpSpPr>
        <p:grpSp>
          <p:nvGrpSpPr>
            <p:cNvPr id="7903" name="Google Shape;7903;p58"/>
            <p:cNvGrpSpPr/>
            <p:nvPr/>
          </p:nvGrpSpPr>
          <p:grpSpPr>
            <a:xfrm>
              <a:off x="2492145" y="2881565"/>
              <a:ext cx="607300" cy="229751"/>
              <a:chOff x="2492145" y="2881565"/>
              <a:chExt cx="607300" cy="229751"/>
            </a:xfrm>
          </p:grpSpPr>
          <p:sp>
            <p:nvSpPr>
              <p:cNvPr id="7904" name="Google Shape;7904;p5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58"/>
            <p:cNvGrpSpPr/>
            <p:nvPr/>
          </p:nvGrpSpPr>
          <p:grpSpPr>
            <a:xfrm>
              <a:off x="2389399" y="2595741"/>
              <a:ext cx="812796" cy="296825"/>
              <a:chOff x="2389399" y="2595741"/>
              <a:chExt cx="812796" cy="296825"/>
            </a:xfrm>
          </p:grpSpPr>
          <p:grpSp>
            <p:nvGrpSpPr>
              <p:cNvPr id="7908" name="Google Shape;7908;p58"/>
              <p:cNvGrpSpPr/>
              <p:nvPr/>
            </p:nvGrpSpPr>
            <p:grpSpPr>
              <a:xfrm>
                <a:off x="2389399" y="2595741"/>
                <a:ext cx="363638" cy="296825"/>
                <a:chOff x="2389399" y="2595741"/>
                <a:chExt cx="363638" cy="296825"/>
              </a:xfrm>
            </p:grpSpPr>
            <p:grpSp>
              <p:nvGrpSpPr>
                <p:cNvPr id="7909" name="Google Shape;7909;p58"/>
                <p:cNvGrpSpPr/>
                <p:nvPr/>
              </p:nvGrpSpPr>
              <p:grpSpPr>
                <a:xfrm>
                  <a:off x="2493852" y="2794333"/>
                  <a:ext cx="259185" cy="98232"/>
                  <a:chOff x="2493852" y="2794333"/>
                  <a:chExt cx="259185" cy="98232"/>
                </a:xfrm>
              </p:grpSpPr>
              <p:sp>
                <p:nvSpPr>
                  <p:cNvPr id="7910" name="Google Shape;7910;p5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58"/>
                <p:cNvGrpSpPr/>
                <p:nvPr/>
              </p:nvGrpSpPr>
              <p:grpSpPr>
                <a:xfrm>
                  <a:off x="2389399" y="2595741"/>
                  <a:ext cx="224343" cy="182054"/>
                  <a:chOff x="2389399" y="2595741"/>
                  <a:chExt cx="224343" cy="182054"/>
                </a:xfrm>
              </p:grpSpPr>
              <p:sp>
                <p:nvSpPr>
                  <p:cNvPr id="7914" name="Google Shape;7914;p5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6" name="Google Shape;7916;p58"/>
              <p:cNvGrpSpPr/>
              <p:nvPr/>
            </p:nvGrpSpPr>
            <p:grpSpPr>
              <a:xfrm>
                <a:off x="2683630" y="2595741"/>
                <a:ext cx="224334" cy="296825"/>
                <a:chOff x="2683630" y="2595741"/>
                <a:chExt cx="224334" cy="296825"/>
              </a:xfrm>
            </p:grpSpPr>
            <p:grpSp>
              <p:nvGrpSpPr>
                <p:cNvPr id="7917" name="Google Shape;7917;p58"/>
                <p:cNvGrpSpPr/>
                <p:nvPr/>
              </p:nvGrpSpPr>
              <p:grpSpPr>
                <a:xfrm>
                  <a:off x="2788083" y="2794333"/>
                  <a:ext cx="15356" cy="98232"/>
                  <a:chOff x="2788083" y="2794333"/>
                  <a:chExt cx="15356" cy="98232"/>
                </a:xfrm>
              </p:grpSpPr>
              <p:sp>
                <p:nvSpPr>
                  <p:cNvPr id="7918" name="Google Shape;7918;p5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58"/>
                <p:cNvGrpSpPr/>
                <p:nvPr/>
              </p:nvGrpSpPr>
              <p:grpSpPr>
                <a:xfrm>
                  <a:off x="2683630" y="2595741"/>
                  <a:ext cx="224334" cy="182054"/>
                  <a:chOff x="2683630" y="2595741"/>
                  <a:chExt cx="224334" cy="182054"/>
                </a:xfrm>
              </p:grpSpPr>
              <p:sp>
                <p:nvSpPr>
                  <p:cNvPr id="7922" name="Google Shape;7922;p5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4" name="Google Shape;7924;p58"/>
              <p:cNvGrpSpPr/>
              <p:nvPr/>
            </p:nvGrpSpPr>
            <p:grpSpPr>
              <a:xfrm>
                <a:off x="2838475" y="2595741"/>
                <a:ext cx="363719" cy="296825"/>
                <a:chOff x="2838475" y="2595741"/>
                <a:chExt cx="363719" cy="296825"/>
              </a:xfrm>
            </p:grpSpPr>
            <p:grpSp>
              <p:nvGrpSpPr>
                <p:cNvPr id="7925" name="Google Shape;7925;p58"/>
                <p:cNvGrpSpPr/>
                <p:nvPr/>
              </p:nvGrpSpPr>
              <p:grpSpPr>
                <a:xfrm>
                  <a:off x="2838475" y="2794333"/>
                  <a:ext cx="259185" cy="98232"/>
                  <a:chOff x="2838475" y="2794333"/>
                  <a:chExt cx="259185" cy="98232"/>
                </a:xfrm>
              </p:grpSpPr>
              <p:sp>
                <p:nvSpPr>
                  <p:cNvPr id="7926" name="Google Shape;7926;p5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8"/>
                <p:cNvGrpSpPr/>
                <p:nvPr/>
              </p:nvGrpSpPr>
              <p:grpSpPr>
                <a:xfrm>
                  <a:off x="2977852" y="2595741"/>
                  <a:ext cx="224343" cy="182054"/>
                  <a:chOff x="2977852" y="2595741"/>
                  <a:chExt cx="224343" cy="182054"/>
                </a:xfrm>
              </p:grpSpPr>
              <p:sp>
                <p:nvSpPr>
                  <p:cNvPr id="7930" name="Google Shape;7930;p5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32" name="Google Shape;7932;p58"/>
            <p:cNvGrpSpPr/>
            <p:nvPr/>
          </p:nvGrpSpPr>
          <p:grpSpPr>
            <a:xfrm>
              <a:off x="2389399" y="3100241"/>
              <a:ext cx="812796" cy="296869"/>
              <a:chOff x="2389399" y="3100241"/>
              <a:chExt cx="812796" cy="296869"/>
            </a:xfrm>
          </p:grpSpPr>
          <p:grpSp>
            <p:nvGrpSpPr>
              <p:cNvPr id="7933" name="Google Shape;7933;p58"/>
              <p:cNvGrpSpPr/>
              <p:nvPr/>
            </p:nvGrpSpPr>
            <p:grpSpPr>
              <a:xfrm>
                <a:off x="2683630" y="3100241"/>
                <a:ext cx="224334" cy="296869"/>
                <a:chOff x="2683630" y="3100241"/>
                <a:chExt cx="224334" cy="296869"/>
              </a:xfrm>
            </p:grpSpPr>
            <p:grpSp>
              <p:nvGrpSpPr>
                <p:cNvPr id="7934" name="Google Shape;7934;p58"/>
                <p:cNvGrpSpPr/>
                <p:nvPr/>
              </p:nvGrpSpPr>
              <p:grpSpPr>
                <a:xfrm>
                  <a:off x="2788083" y="3100241"/>
                  <a:ext cx="15356" cy="98237"/>
                  <a:chOff x="2788083" y="3100241"/>
                  <a:chExt cx="15356" cy="98237"/>
                </a:xfrm>
              </p:grpSpPr>
              <p:sp>
                <p:nvSpPr>
                  <p:cNvPr id="7935" name="Google Shape;7935;p5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58"/>
                <p:cNvGrpSpPr/>
                <p:nvPr/>
              </p:nvGrpSpPr>
              <p:grpSpPr>
                <a:xfrm>
                  <a:off x="2683630" y="3215065"/>
                  <a:ext cx="224334" cy="182045"/>
                  <a:chOff x="2683630" y="3215065"/>
                  <a:chExt cx="224334" cy="182045"/>
                </a:xfrm>
              </p:grpSpPr>
              <p:sp>
                <p:nvSpPr>
                  <p:cNvPr id="7939" name="Google Shape;7939;p5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1" name="Google Shape;7941;p58"/>
              <p:cNvGrpSpPr/>
              <p:nvPr/>
            </p:nvGrpSpPr>
            <p:grpSpPr>
              <a:xfrm>
                <a:off x="2389399" y="3100241"/>
                <a:ext cx="363638" cy="296869"/>
                <a:chOff x="2389399" y="3100241"/>
                <a:chExt cx="363638" cy="296869"/>
              </a:xfrm>
            </p:grpSpPr>
            <p:grpSp>
              <p:nvGrpSpPr>
                <p:cNvPr id="7942" name="Google Shape;7942;p58"/>
                <p:cNvGrpSpPr/>
                <p:nvPr/>
              </p:nvGrpSpPr>
              <p:grpSpPr>
                <a:xfrm>
                  <a:off x="2493852" y="3100241"/>
                  <a:ext cx="259185" cy="98237"/>
                  <a:chOff x="2493852" y="3100241"/>
                  <a:chExt cx="259185" cy="98237"/>
                </a:xfrm>
              </p:grpSpPr>
              <p:sp>
                <p:nvSpPr>
                  <p:cNvPr id="7943" name="Google Shape;7943;p5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58"/>
                <p:cNvGrpSpPr/>
                <p:nvPr/>
              </p:nvGrpSpPr>
              <p:grpSpPr>
                <a:xfrm>
                  <a:off x="2389399" y="3215065"/>
                  <a:ext cx="224343" cy="182045"/>
                  <a:chOff x="2389399" y="3215065"/>
                  <a:chExt cx="224343" cy="182045"/>
                </a:xfrm>
              </p:grpSpPr>
              <p:sp>
                <p:nvSpPr>
                  <p:cNvPr id="7947" name="Google Shape;7947;p5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9" name="Google Shape;7949;p58"/>
              <p:cNvGrpSpPr/>
              <p:nvPr/>
            </p:nvGrpSpPr>
            <p:grpSpPr>
              <a:xfrm>
                <a:off x="2838475" y="3100241"/>
                <a:ext cx="363719" cy="296869"/>
                <a:chOff x="2838475" y="3100241"/>
                <a:chExt cx="363719" cy="296869"/>
              </a:xfrm>
            </p:grpSpPr>
            <p:grpSp>
              <p:nvGrpSpPr>
                <p:cNvPr id="7950" name="Google Shape;7950;p58"/>
                <p:cNvGrpSpPr/>
                <p:nvPr/>
              </p:nvGrpSpPr>
              <p:grpSpPr>
                <a:xfrm>
                  <a:off x="2838475" y="3100241"/>
                  <a:ext cx="259185" cy="98237"/>
                  <a:chOff x="2838475" y="3100241"/>
                  <a:chExt cx="259185" cy="98237"/>
                </a:xfrm>
              </p:grpSpPr>
              <p:sp>
                <p:nvSpPr>
                  <p:cNvPr id="7951" name="Google Shape;7951;p5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8"/>
                <p:cNvGrpSpPr/>
                <p:nvPr/>
              </p:nvGrpSpPr>
              <p:grpSpPr>
                <a:xfrm>
                  <a:off x="2977852" y="3215065"/>
                  <a:ext cx="224343" cy="182045"/>
                  <a:chOff x="2977852" y="3215065"/>
                  <a:chExt cx="224343" cy="182045"/>
                </a:xfrm>
              </p:grpSpPr>
              <p:sp>
                <p:nvSpPr>
                  <p:cNvPr id="7955" name="Google Shape;7955;p5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0" name="Shape 7960"/>
        <p:cNvGrpSpPr/>
        <p:nvPr/>
      </p:nvGrpSpPr>
      <p:grpSpPr>
        <a:xfrm>
          <a:off x="0" y="0"/>
          <a:ext cx="0" cy="0"/>
          <a:chOff x="0" y="0"/>
          <a:chExt cx="0" cy="0"/>
        </a:xfrm>
      </p:grpSpPr>
      <p:grpSp>
        <p:nvGrpSpPr>
          <p:cNvPr id="7961" name="Google Shape;7961;p59"/>
          <p:cNvGrpSpPr/>
          <p:nvPr/>
        </p:nvGrpSpPr>
        <p:grpSpPr>
          <a:xfrm>
            <a:off x="702088" y="3155922"/>
            <a:ext cx="2390414" cy="1024800"/>
            <a:chOff x="728925" y="3296613"/>
            <a:chExt cx="2390414" cy="1024800"/>
          </a:xfrm>
        </p:grpSpPr>
        <p:grpSp>
          <p:nvGrpSpPr>
            <p:cNvPr id="7962" name="Google Shape;7962;p59"/>
            <p:cNvGrpSpPr/>
            <p:nvPr/>
          </p:nvGrpSpPr>
          <p:grpSpPr>
            <a:xfrm>
              <a:off x="728925" y="3619800"/>
              <a:ext cx="2390414" cy="500893"/>
              <a:chOff x="728925" y="3619800"/>
              <a:chExt cx="2390414" cy="500893"/>
            </a:xfrm>
          </p:grpSpPr>
          <p:sp>
            <p:nvSpPr>
              <p:cNvPr id="7963" name="Google Shape;7963;p5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64" name="Google Shape;7964;p5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65" name="Google Shape;7965;p59"/>
            <p:cNvGrpSpPr/>
            <p:nvPr/>
          </p:nvGrpSpPr>
          <p:grpSpPr>
            <a:xfrm>
              <a:off x="1348050" y="3296613"/>
              <a:ext cx="1706152" cy="1024800"/>
              <a:chOff x="1348050" y="3296613"/>
              <a:chExt cx="1706152" cy="1024800"/>
            </a:xfrm>
          </p:grpSpPr>
          <p:sp>
            <p:nvSpPr>
              <p:cNvPr id="7966" name="Google Shape;7966;p5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67" name="Google Shape;7967;p5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68" name="Google Shape;7968;p5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69" name="Google Shape;7969;p5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70" name="Google Shape;7970;p5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71" name="Google Shape;7971;p59"/>
            <p:cNvGrpSpPr/>
            <p:nvPr/>
          </p:nvGrpSpPr>
          <p:grpSpPr>
            <a:xfrm>
              <a:off x="1455707" y="3654858"/>
              <a:ext cx="1491150" cy="417657"/>
              <a:chOff x="1455707" y="3654858"/>
              <a:chExt cx="1491150" cy="417657"/>
            </a:xfrm>
          </p:grpSpPr>
          <p:sp>
            <p:nvSpPr>
              <p:cNvPr id="7972" name="Google Shape;7972;p5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92" name="Google Shape;7992;p59"/>
          <p:cNvGraphicFramePr/>
          <p:nvPr/>
        </p:nvGraphicFramePr>
        <p:xfrm>
          <a:off x="5937787" y="2153834"/>
          <a:ext cx="3000000" cy="3000000"/>
        </p:xfrm>
        <a:graphic>
          <a:graphicData uri="http://schemas.openxmlformats.org/drawingml/2006/table">
            <a:tbl>
              <a:tblPr>
                <a:noFill/>
                <a:tableStyleId>{E720C0DA-3A32-47CB-8CFC-3AED4A475CAC}</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93" name="Google Shape;7993;p59"/>
          <p:cNvGrpSpPr/>
          <p:nvPr/>
        </p:nvGrpSpPr>
        <p:grpSpPr>
          <a:xfrm>
            <a:off x="710464" y="981599"/>
            <a:ext cx="2396505" cy="976502"/>
            <a:chOff x="749309" y="1112739"/>
            <a:chExt cx="2371603" cy="976502"/>
          </a:xfrm>
        </p:grpSpPr>
        <p:grpSp>
          <p:nvGrpSpPr>
            <p:cNvPr id="7994" name="Google Shape;7994;p59"/>
            <p:cNvGrpSpPr/>
            <p:nvPr/>
          </p:nvGrpSpPr>
          <p:grpSpPr>
            <a:xfrm>
              <a:off x="1092126" y="1112739"/>
              <a:ext cx="2028786" cy="975464"/>
              <a:chOff x="1092126" y="1112739"/>
              <a:chExt cx="2028786" cy="975464"/>
            </a:xfrm>
          </p:grpSpPr>
          <p:sp>
            <p:nvSpPr>
              <p:cNvPr id="7995" name="Google Shape;7995;p5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59"/>
            <p:cNvGrpSpPr/>
            <p:nvPr/>
          </p:nvGrpSpPr>
          <p:grpSpPr>
            <a:xfrm>
              <a:off x="749309" y="1112739"/>
              <a:ext cx="314700" cy="975464"/>
              <a:chOff x="749309" y="1112739"/>
              <a:chExt cx="314700" cy="975464"/>
            </a:xfrm>
          </p:grpSpPr>
          <p:sp>
            <p:nvSpPr>
              <p:cNvPr id="8020" name="Google Shape;8020;p5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4" name="Google Shape;8024;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28" name="Google Shape;8028;p59"/>
          <p:cNvGraphicFramePr/>
          <p:nvPr/>
        </p:nvGraphicFramePr>
        <p:xfrm>
          <a:off x="5937812" y="981584"/>
          <a:ext cx="3000000" cy="3000000"/>
        </p:xfrm>
        <a:graphic>
          <a:graphicData uri="http://schemas.openxmlformats.org/drawingml/2006/table">
            <a:tbl>
              <a:tblPr>
                <a:noFill/>
                <a:tableStyleId>{E720C0DA-3A32-47CB-8CFC-3AED4A475CAC}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29" name="Google Shape;8029;p59"/>
          <p:cNvGraphicFramePr/>
          <p:nvPr/>
        </p:nvGraphicFramePr>
        <p:xfrm>
          <a:off x="3358675" y="2153834"/>
          <a:ext cx="3000000" cy="3000000"/>
        </p:xfrm>
        <a:graphic>
          <a:graphicData uri="http://schemas.openxmlformats.org/drawingml/2006/table">
            <a:tbl>
              <a:tblPr>
                <a:noFill/>
                <a:tableStyleId>{E720C0DA-3A32-47CB-8CFC-3AED4A475CAC}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30" name="Google Shape;8030;p59"/>
          <p:cNvGrpSpPr/>
          <p:nvPr/>
        </p:nvGrpSpPr>
        <p:grpSpPr>
          <a:xfrm>
            <a:off x="3360661" y="3144795"/>
            <a:ext cx="2363377" cy="1047062"/>
            <a:chOff x="3358399" y="3285485"/>
            <a:chExt cx="2363377" cy="1047062"/>
          </a:xfrm>
        </p:grpSpPr>
        <p:grpSp>
          <p:nvGrpSpPr>
            <p:cNvPr id="8031" name="Google Shape;8031;p59"/>
            <p:cNvGrpSpPr/>
            <p:nvPr/>
          </p:nvGrpSpPr>
          <p:grpSpPr>
            <a:xfrm>
              <a:off x="3358412" y="3285485"/>
              <a:ext cx="2363244" cy="139500"/>
              <a:chOff x="3358412" y="3285485"/>
              <a:chExt cx="2363244" cy="139500"/>
            </a:xfrm>
          </p:grpSpPr>
          <p:sp>
            <p:nvSpPr>
              <p:cNvPr id="8032" name="Google Shape;8032;p5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59"/>
            <p:cNvGrpSpPr/>
            <p:nvPr/>
          </p:nvGrpSpPr>
          <p:grpSpPr>
            <a:xfrm>
              <a:off x="3358412" y="3466996"/>
              <a:ext cx="2363244" cy="139500"/>
              <a:chOff x="3358412" y="3466996"/>
              <a:chExt cx="2363244" cy="139500"/>
            </a:xfrm>
          </p:grpSpPr>
          <p:sp>
            <p:nvSpPr>
              <p:cNvPr id="8038" name="Google Shape;8038;p5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59"/>
            <p:cNvGrpSpPr/>
            <p:nvPr/>
          </p:nvGrpSpPr>
          <p:grpSpPr>
            <a:xfrm>
              <a:off x="3358412" y="3648507"/>
              <a:ext cx="2363244" cy="139500"/>
              <a:chOff x="3358412" y="3648507"/>
              <a:chExt cx="2363244" cy="139500"/>
            </a:xfrm>
          </p:grpSpPr>
          <p:sp>
            <p:nvSpPr>
              <p:cNvPr id="8044" name="Google Shape;8044;p5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59"/>
            <p:cNvGrpSpPr/>
            <p:nvPr/>
          </p:nvGrpSpPr>
          <p:grpSpPr>
            <a:xfrm>
              <a:off x="3358412" y="3830018"/>
              <a:ext cx="2363244" cy="139500"/>
              <a:chOff x="3358412" y="3830018"/>
              <a:chExt cx="2363244" cy="139500"/>
            </a:xfrm>
          </p:grpSpPr>
          <p:sp>
            <p:nvSpPr>
              <p:cNvPr id="8050" name="Google Shape;8050;p5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59"/>
            <p:cNvGrpSpPr/>
            <p:nvPr/>
          </p:nvGrpSpPr>
          <p:grpSpPr>
            <a:xfrm>
              <a:off x="3358399" y="4011514"/>
              <a:ext cx="2363377" cy="139537"/>
              <a:chOff x="3294800" y="4134603"/>
              <a:chExt cx="2638876" cy="152400"/>
            </a:xfrm>
          </p:grpSpPr>
          <p:sp>
            <p:nvSpPr>
              <p:cNvPr id="8056" name="Google Shape;8056;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9"/>
            <p:cNvGrpSpPr/>
            <p:nvPr/>
          </p:nvGrpSpPr>
          <p:grpSpPr>
            <a:xfrm>
              <a:off x="3358399" y="4193010"/>
              <a:ext cx="2363377" cy="139537"/>
              <a:chOff x="3294800" y="4134603"/>
              <a:chExt cx="2638876" cy="152400"/>
            </a:xfrm>
          </p:grpSpPr>
          <p:sp>
            <p:nvSpPr>
              <p:cNvPr id="8062" name="Google Shape;8062;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67" name="Google Shape;8067;p59"/>
          <p:cNvGraphicFramePr/>
          <p:nvPr/>
        </p:nvGraphicFramePr>
        <p:xfrm>
          <a:off x="711463" y="2153834"/>
          <a:ext cx="3000000" cy="3000000"/>
        </p:xfrm>
        <a:graphic>
          <a:graphicData uri="http://schemas.openxmlformats.org/drawingml/2006/table">
            <a:tbl>
              <a:tblPr>
                <a:noFill/>
                <a:tableStyleId>{E720C0DA-3A32-47CB-8CFC-3AED4A475CAC}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68" name="Google Shape;8068;p59"/>
          <p:cNvGrpSpPr/>
          <p:nvPr/>
        </p:nvGrpSpPr>
        <p:grpSpPr>
          <a:xfrm>
            <a:off x="4161132" y="2557649"/>
            <a:ext cx="1302095" cy="60959"/>
            <a:chOff x="3558802" y="4011427"/>
            <a:chExt cx="1866000" cy="111300"/>
          </a:xfrm>
        </p:grpSpPr>
        <p:sp>
          <p:nvSpPr>
            <p:cNvPr id="8069" name="Google Shape;8069;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9"/>
          <p:cNvGrpSpPr/>
          <p:nvPr/>
        </p:nvGrpSpPr>
        <p:grpSpPr>
          <a:xfrm>
            <a:off x="4706620" y="2839808"/>
            <a:ext cx="914340" cy="60959"/>
            <a:chOff x="3558802" y="4011427"/>
            <a:chExt cx="1866000" cy="111300"/>
          </a:xfrm>
        </p:grpSpPr>
        <p:sp>
          <p:nvSpPr>
            <p:cNvPr id="8072" name="Google Shape;8072;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9"/>
          <p:cNvGrpSpPr/>
          <p:nvPr/>
        </p:nvGrpSpPr>
        <p:grpSpPr>
          <a:xfrm>
            <a:off x="5871419" y="3167606"/>
            <a:ext cx="2522867" cy="1001454"/>
            <a:chOff x="1904318" y="789980"/>
            <a:chExt cx="1489472" cy="606868"/>
          </a:xfrm>
        </p:grpSpPr>
        <p:cxnSp>
          <p:nvCxnSpPr>
            <p:cNvPr id="8075" name="Google Shape;8075;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76" name="Google Shape;8076;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77" name="Google Shape;8077;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78" name="Google Shape;8078;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79" name="Google Shape;8079;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80" name="Google Shape;8080;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81" name="Google Shape;8081;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082" name="Google Shape;8082;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089" name="Google Shape;8089;p5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90" name="Google Shape;8090;p5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91" name="Google Shape;8091;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9"/>
          <p:cNvGrpSpPr/>
          <p:nvPr/>
        </p:nvGrpSpPr>
        <p:grpSpPr>
          <a:xfrm>
            <a:off x="3355824" y="951642"/>
            <a:ext cx="2363393" cy="1005865"/>
            <a:chOff x="3292400" y="1193188"/>
            <a:chExt cx="2615240" cy="1131075"/>
          </a:xfrm>
        </p:grpSpPr>
        <p:sp>
          <p:nvSpPr>
            <p:cNvPr id="8093" name="Google Shape;8093;p5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94" name="Google Shape;8094;p5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95" name="Google Shape;8095;p5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96" name="Google Shape;8096;p5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97" name="Google Shape;8097;p5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98" name="Google Shape;8098;p5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99" name="Google Shape;8099;p5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00" name="Google Shape;8100;p5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01" name="Google Shape;8101;p5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02" name="Google Shape;8102;p5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03" name="Google Shape;8103;p5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04" name="Google Shape;8104;p5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05" name="Google Shape;8105;p5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06" name="Google Shape;8106;p5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07" name="Google Shape;8107;p59"/>
            <p:cNvGrpSpPr/>
            <p:nvPr/>
          </p:nvGrpSpPr>
          <p:grpSpPr>
            <a:xfrm>
              <a:off x="3748438" y="1378608"/>
              <a:ext cx="2159202" cy="903971"/>
              <a:chOff x="1683525" y="2179850"/>
              <a:chExt cx="4519050" cy="2134525"/>
            </a:xfrm>
          </p:grpSpPr>
          <p:sp>
            <p:nvSpPr>
              <p:cNvPr id="8108" name="Google Shape;8108;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09" name="Google Shape;8109;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0" name="Google Shape;8110;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1" name="Google Shape;8111;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2" name="Google Shape;8112;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4" name="Google Shape;8114;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5" name="Google Shape;8115;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6" name="Google Shape;8116;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7" name="Google Shape;8117;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8" name="Google Shape;8118;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9" name="Google Shape;8119;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3" name="Shape 8123"/>
        <p:cNvGrpSpPr/>
        <p:nvPr/>
      </p:nvGrpSpPr>
      <p:grpSpPr>
        <a:xfrm>
          <a:off x="0" y="0"/>
          <a:ext cx="0" cy="0"/>
          <a:chOff x="0" y="0"/>
          <a:chExt cx="0" cy="0"/>
        </a:xfrm>
      </p:grpSpPr>
      <p:grpSp>
        <p:nvGrpSpPr>
          <p:cNvPr id="8124" name="Google Shape;8124;p60"/>
          <p:cNvGrpSpPr/>
          <p:nvPr/>
        </p:nvGrpSpPr>
        <p:grpSpPr>
          <a:xfrm>
            <a:off x="4796690" y="970936"/>
            <a:ext cx="745431" cy="718863"/>
            <a:chOff x="4249973" y="1201875"/>
            <a:chExt cx="1958568" cy="1888762"/>
          </a:xfrm>
        </p:grpSpPr>
        <p:sp>
          <p:nvSpPr>
            <p:cNvPr id="8125" name="Google Shape;8125;p6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6" name="Google Shape;8126;p60"/>
            <p:cNvGrpSpPr/>
            <p:nvPr/>
          </p:nvGrpSpPr>
          <p:grpSpPr>
            <a:xfrm>
              <a:off x="5853086" y="1789142"/>
              <a:ext cx="355454" cy="1048099"/>
              <a:chOff x="5576108" y="2016725"/>
              <a:chExt cx="565200" cy="1666560"/>
            </a:xfrm>
          </p:grpSpPr>
          <p:sp>
            <p:nvSpPr>
              <p:cNvPr id="8127" name="Google Shape;8127;p6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28" name="Google Shape;8128;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60"/>
            <p:cNvGrpSpPr/>
            <p:nvPr/>
          </p:nvGrpSpPr>
          <p:grpSpPr>
            <a:xfrm>
              <a:off x="4869455" y="2691676"/>
              <a:ext cx="1013897" cy="398961"/>
              <a:chOff x="4012057" y="3451825"/>
              <a:chExt cx="1612175" cy="634379"/>
            </a:xfrm>
          </p:grpSpPr>
          <p:sp>
            <p:nvSpPr>
              <p:cNvPr id="8130" name="Google Shape;8130;p6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31" name="Google Shape;8131;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60"/>
            <p:cNvGrpSpPr/>
            <p:nvPr/>
          </p:nvGrpSpPr>
          <p:grpSpPr>
            <a:xfrm>
              <a:off x="4276937" y="2155961"/>
              <a:ext cx="651965" cy="891358"/>
              <a:chOff x="3069908" y="2599997"/>
              <a:chExt cx="1036675" cy="1417328"/>
            </a:xfrm>
          </p:grpSpPr>
          <p:sp>
            <p:nvSpPr>
              <p:cNvPr id="8133" name="Google Shape;8133;p6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34" name="Google Shape;8134;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0"/>
            <p:cNvGrpSpPr/>
            <p:nvPr/>
          </p:nvGrpSpPr>
          <p:grpSpPr>
            <a:xfrm>
              <a:off x="5054918" y="1201875"/>
              <a:ext cx="999548" cy="602711"/>
              <a:chOff x="4306958" y="1082925"/>
              <a:chExt cx="1589359" cy="958358"/>
            </a:xfrm>
          </p:grpSpPr>
          <p:sp>
            <p:nvSpPr>
              <p:cNvPr id="8136" name="Google Shape;8136;p6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37" name="Google Shape;8137;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60"/>
            <p:cNvGrpSpPr/>
            <p:nvPr/>
          </p:nvGrpSpPr>
          <p:grpSpPr>
            <a:xfrm>
              <a:off x="4249973" y="1303451"/>
              <a:ext cx="799317" cy="841334"/>
              <a:chOff x="3027033" y="1244439"/>
              <a:chExt cx="1270977" cy="1337786"/>
            </a:xfrm>
          </p:grpSpPr>
          <p:sp>
            <p:nvSpPr>
              <p:cNvPr id="8139" name="Google Shape;8139;p6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0" name="Google Shape;8140;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1" name="Google Shape;8141;p60"/>
          <p:cNvGrpSpPr/>
          <p:nvPr/>
        </p:nvGrpSpPr>
        <p:grpSpPr>
          <a:xfrm>
            <a:off x="713063" y="1849386"/>
            <a:ext cx="761767" cy="729896"/>
            <a:chOff x="2657744" y="2337745"/>
            <a:chExt cx="832987" cy="798137"/>
          </a:xfrm>
        </p:grpSpPr>
        <p:sp>
          <p:nvSpPr>
            <p:cNvPr id="8142" name="Google Shape;8142;p6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60"/>
          <p:cNvGrpSpPr/>
          <p:nvPr/>
        </p:nvGrpSpPr>
        <p:grpSpPr>
          <a:xfrm>
            <a:off x="3224027" y="1852592"/>
            <a:ext cx="685569" cy="723586"/>
            <a:chOff x="3398134" y="2057755"/>
            <a:chExt cx="704087" cy="743130"/>
          </a:xfrm>
        </p:grpSpPr>
        <p:grpSp>
          <p:nvGrpSpPr>
            <p:cNvPr id="8149" name="Google Shape;8149;p60"/>
            <p:cNvGrpSpPr/>
            <p:nvPr/>
          </p:nvGrpSpPr>
          <p:grpSpPr>
            <a:xfrm>
              <a:off x="3398134" y="2290183"/>
              <a:ext cx="315300" cy="219900"/>
              <a:chOff x="3398134" y="2290183"/>
              <a:chExt cx="315300" cy="219900"/>
            </a:xfrm>
          </p:grpSpPr>
          <p:sp>
            <p:nvSpPr>
              <p:cNvPr id="8150" name="Google Shape;8150;p6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51" name="Google Shape;8151;p60"/>
              <p:cNvCxnSpPr>
                <a:stCxn id="815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52" name="Google Shape;8152;p60"/>
            <p:cNvGrpSpPr/>
            <p:nvPr/>
          </p:nvGrpSpPr>
          <p:grpSpPr>
            <a:xfrm>
              <a:off x="3547823" y="2467358"/>
              <a:ext cx="219900" cy="333527"/>
              <a:chOff x="3547823" y="2467358"/>
              <a:chExt cx="219900" cy="333527"/>
            </a:xfrm>
          </p:grpSpPr>
          <p:sp>
            <p:nvSpPr>
              <p:cNvPr id="8153" name="Google Shape;8153;p6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54" name="Google Shape;8154;p6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155" name="Google Shape;8155;p60"/>
            <p:cNvGrpSpPr/>
            <p:nvPr/>
          </p:nvGrpSpPr>
          <p:grpSpPr>
            <a:xfrm>
              <a:off x="3734138" y="2467358"/>
              <a:ext cx="219900" cy="333527"/>
              <a:chOff x="3734138" y="2467358"/>
              <a:chExt cx="219900" cy="333527"/>
            </a:xfrm>
          </p:grpSpPr>
          <p:sp>
            <p:nvSpPr>
              <p:cNvPr id="8156" name="Google Shape;8156;p6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57" name="Google Shape;8157;p6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158" name="Google Shape;8158;p60"/>
            <p:cNvGrpSpPr/>
            <p:nvPr/>
          </p:nvGrpSpPr>
          <p:grpSpPr>
            <a:xfrm>
              <a:off x="3787560" y="2288011"/>
              <a:ext cx="314661" cy="219900"/>
              <a:chOff x="3787560" y="2288011"/>
              <a:chExt cx="314661" cy="219900"/>
            </a:xfrm>
          </p:grpSpPr>
          <p:sp>
            <p:nvSpPr>
              <p:cNvPr id="8159" name="Google Shape;8159;p6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0" name="Google Shape;8160;p6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161" name="Google Shape;8161;p60"/>
            <p:cNvGrpSpPr/>
            <p:nvPr/>
          </p:nvGrpSpPr>
          <p:grpSpPr>
            <a:xfrm>
              <a:off x="3637290" y="2057755"/>
              <a:ext cx="219900" cy="335499"/>
              <a:chOff x="3637290" y="2057755"/>
              <a:chExt cx="219900" cy="335499"/>
            </a:xfrm>
          </p:grpSpPr>
          <p:sp>
            <p:nvSpPr>
              <p:cNvPr id="8162" name="Google Shape;8162;p6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63" name="Google Shape;8163;p6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164" name="Google Shape;8164;p60"/>
          <p:cNvGrpSpPr/>
          <p:nvPr/>
        </p:nvGrpSpPr>
        <p:grpSpPr>
          <a:xfrm>
            <a:off x="4899249" y="1859288"/>
            <a:ext cx="710153" cy="710153"/>
            <a:chOff x="5007123" y="2079403"/>
            <a:chExt cx="687600" cy="687600"/>
          </a:xfrm>
        </p:grpSpPr>
        <p:sp>
          <p:nvSpPr>
            <p:cNvPr id="8165" name="Google Shape;8165;p6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6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0"/>
          <p:cNvGrpSpPr/>
          <p:nvPr/>
        </p:nvGrpSpPr>
        <p:grpSpPr>
          <a:xfrm>
            <a:off x="5708687" y="1853794"/>
            <a:ext cx="720998" cy="721183"/>
            <a:chOff x="5797446" y="2063053"/>
            <a:chExt cx="698100" cy="698280"/>
          </a:xfrm>
        </p:grpSpPr>
        <p:sp>
          <p:nvSpPr>
            <p:cNvPr id="8170" name="Google Shape;8170;p6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6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60"/>
          <p:cNvGrpSpPr/>
          <p:nvPr/>
        </p:nvGrpSpPr>
        <p:grpSpPr>
          <a:xfrm>
            <a:off x="8153834" y="3499399"/>
            <a:ext cx="280585" cy="673164"/>
            <a:chOff x="8075075" y="3754290"/>
            <a:chExt cx="255612" cy="613194"/>
          </a:xfrm>
        </p:grpSpPr>
        <p:grpSp>
          <p:nvGrpSpPr>
            <p:cNvPr id="8175" name="Google Shape;8175;p60"/>
            <p:cNvGrpSpPr/>
            <p:nvPr/>
          </p:nvGrpSpPr>
          <p:grpSpPr>
            <a:xfrm>
              <a:off x="8075075" y="3754290"/>
              <a:ext cx="255612" cy="613194"/>
              <a:chOff x="8075075" y="3754290"/>
              <a:chExt cx="255612" cy="613194"/>
            </a:xfrm>
          </p:grpSpPr>
          <p:sp>
            <p:nvSpPr>
              <p:cNvPr id="8176" name="Google Shape;8176;p6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6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8" name="Google Shape;8178;p6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60"/>
          <p:cNvGrpSpPr/>
          <p:nvPr/>
        </p:nvGrpSpPr>
        <p:grpSpPr>
          <a:xfrm>
            <a:off x="5270892" y="3488196"/>
            <a:ext cx="470352" cy="683745"/>
            <a:chOff x="1697726" y="3244179"/>
            <a:chExt cx="788124" cy="1146069"/>
          </a:xfrm>
        </p:grpSpPr>
        <p:sp>
          <p:nvSpPr>
            <p:cNvPr id="8180" name="Google Shape;8180;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2" name="Google Shape;8182;p60"/>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3" name="Google Shape;8183;p60"/>
          <p:cNvGrpSpPr/>
          <p:nvPr/>
        </p:nvGrpSpPr>
        <p:grpSpPr>
          <a:xfrm>
            <a:off x="5892043" y="3499398"/>
            <a:ext cx="293891" cy="293845"/>
            <a:chOff x="6134814" y="3754290"/>
            <a:chExt cx="293891" cy="293845"/>
          </a:xfrm>
        </p:grpSpPr>
        <p:sp>
          <p:nvSpPr>
            <p:cNvPr id="8184" name="Google Shape;8184;p6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6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60"/>
          <p:cNvGrpSpPr/>
          <p:nvPr/>
        </p:nvGrpSpPr>
        <p:grpSpPr>
          <a:xfrm>
            <a:off x="5892043" y="3878069"/>
            <a:ext cx="293891" cy="293891"/>
            <a:chOff x="6134814" y="4086186"/>
            <a:chExt cx="293891" cy="293891"/>
          </a:xfrm>
        </p:grpSpPr>
        <p:sp>
          <p:nvSpPr>
            <p:cNvPr id="8187" name="Google Shape;8187;p6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9" name="Google Shape;8189;p60"/>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0"/>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1" name="Google Shape;8191;p60"/>
          <p:cNvGrpSpPr/>
          <p:nvPr/>
        </p:nvGrpSpPr>
        <p:grpSpPr>
          <a:xfrm>
            <a:off x="7817018" y="2706762"/>
            <a:ext cx="622883" cy="621944"/>
            <a:chOff x="1187048" y="238125"/>
            <a:chExt cx="5256397" cy="5248476"/>
          </a:xfrm>
        </p:grpSpPr>
        <p:sp>
          <p:nvSpPr>
            <p:cNvPr id="8192" name="Google Shape;8192;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60"/>
          <p:cNvGrpSpPr/>
          <p:nvPr/>
        </p:nvGrpSpPr>
        <p:grpSpPr>
          <a:xfrm>
            <a:off x="2274123" y="2716370"/>
            <a:ext cx="1310987" cy="612407"/>
            <a:chOff x="238125" y="1188750"/>
            <a:chExt cx="7140450" cy="3335550"/>
          </a:xfrm>
        </p:grpSpPr>
        <p:sp>
          <p:nvSpPr>
            <p:cNvPr id="8197" name="Google Shape;8197;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0"/>
          <p:cNvGrpSpPr/>
          <p:nvPr/>
        </p:nvGrpSpPr>
        <p:grpSpPr>
          <a:xfrm>
            <a:off x="6599995" y="2706925"/>
            <a:ext cx="1110299" cy="621702"/>
            <a:chOff x="238125" y="1335475"/>
            <a:chExt cx="5418735" cy="3034175"/>
          </a:xfrm>
        </p:grpSpPr>
        <p:sp>
          <p:nvSpPr>
            <p:cNvPr id="8203" name="Google Shape;8203;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60"/>
          <p:cNvGrpSpPr/>
          <p:nvPr/>
        </p:nvGrpSpPr>
        <p:grpSpPr>
          <a:xfrm>
            <a:off x="5417655" y="2703822"/>
            <a:ext cx="1074451" cy="627181"/>
            <a:chOff x="5359127" y="2910889"/>
            <a:chExt cx="1097723" cy="640831"/>
          </a:xfrm>
        </p:grpSpPr>
        <p:grpSp>
          <p:nvGrpSpPr>
            <p:cNvPr id="8207" name="Google Shape;8207;p60"/>
            <p:cNvGrpSpPr/>
            <p:nvPr/>
          </p:nvGrpSpPr>
          <p:grpSpPr>
            <a:xfrm>
              <a:off x="5929791" y="3263088"/>
              <a:ext cx="527060" cy="287097"/>
              <a:chOff x="5929791" y="3263088"/>
              <a:chExt cx="527060" cy="287097"/>
            </a:xfrm>
          </p:grpSpPr>
          <p:sp>
            <p:nvSpPr>
              <p:cNvPr id="8208" name="Google Shape;8208;p6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09" name="Google Shape;8209;p6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10" name="Google Shape;8210;p60"/>
            <p:cNvGrpSpPr/>
            <p:nvPr/>
          </p:nvGrpSpPr>
          <p:grpSpPr>
            <a:xfrm>
              <a:off x="5359127" y="3263089"/>
              <a:ext cx="526428" cy="288631"/>
              <a:chOff x="5359127" y="3263089"/>
              <a:chExt cx="526428" cy="288631"/>
            </a:xfrm>
          </p:grpSpPr>
          <p:sp>
            <p:nvSpPr>
              <p:cNvPr id="8211" name="Google Shape;8211;p6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12" name="Google Shape;8212;p6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13" name="Google Shape;8213;p60"/>
            <p:cNvGrpSpPr/>
            <p:nvPr/>
          </p:nvGrpSpPr>
          <p:grpSpPr>
            <a:xfrm>
              <a:off x="5551525" y="2910889"/>
              <a:ext cx="520901" cy="610283"/>
              <a:chOff x="5551525" y="2910889"/>
              <a:chExt cx="520901" cy="610283"/>
            </a:xfrm>
          </p:grpSpPr>
          <p:sp>
            <p:nvSpPr>
              <p:cNvPr id="8214" name="Google Shape;8214;p6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15" name="Google Shape;8215;p6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16" name="Google Shape;8216;p60"/>
            <p:cNvGrpSpPr/>
            <p:nvPr/>
          </p:nvGrpSpPr>
          <p:grpSpPr>
            <a:xfrm>
              <a:off x="5743962" y="2919100"/>
              <a:ext cx="623674" cy="284502"/>
              <a:chOff x="5743962" y="2919100"/>
              <a:chExt cx="623674" cy="284502"/>
            </a:xfrm>
          </p:grpSpPr>
          <p:sp>
            <p:nvSpPr>
              <p:cNvPr id="8217" name="Google Shape;8217;p6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18" name="Google Shape;8218;p6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19" name="Google Shape;8219;p60"/>
          <p:cNvGrpSpPr/>
          <p:nvPr/>
        </p:nvGrpSpPr>
        <p:grpSpPr>
          <a:xfrm>
            <a:off x="7568868" y="1854534"/>
            <a:ext cx="874976" cy="719600"/>
            <a:chOff x="7608988" y="2093194"/>
            <a:chExt cx="817276" cy="672147"/>
          </a:xfrm>
        </p:grpSpPr>
        <p:cxnSp>
          <p:nvCxnSpPr>
            <p:cNvPr id="8220" name="Google Shape;8220;p6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21" name="Google Shape;8221;p6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22" name="Google Shape;8222;p6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23" name="Google Shape;8223;p6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24" name="Google Shape;8224;p6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25" name="Google Shape;8225;p6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26" name="Google Shape;8226;p60"/>
            <p:cNvGrpSpPr/>
            <p:nvPr/>
          </p:nvGrpSpPr>
          <p:grpSpPr>
            <a:xfrm>
              <a:off x="7721175" y="2093194"/>
              <a:ext cx="599587" cy="623846"/>
              <a:chOff x="7721175" y="2093194"/>
              <a:chExt cx="599587" cy="623846"/>
            </a:xfrm>
          </p:grpSpPr>
          <p:grpSp>
            <p:nvGrpSpPr>
              <p:cNvPr id="8227" name="Google Shape;8227;p60"/>
              <p:cNvGrpSpPr/>
              <p:nvPr/>
            </p:nvGrpSpPr>
            <p:grpSpPr>
              <a:xfrm>
                <a:off x="7721175" y="2093194"/>
                <a:ext cx="291605" cy="623846"/>
                <a:chOff x="9405575" y="2061418"/>
                <a:chExt cx="291605" cy="623846"/>
              </a:xfrm>
            </p:grpSpPr>
            <p:sp>
              <p:nvSpPr>
                <p:cNvPr id="8228" name="Google Shape;8228;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60"/>
              <p:cNvGrpSpPr/>
              <p:nvPr/>
            </p:nvGrpSpPr>
            <p:grpSpPr>
              <a:xfrm flipH="1">
                <a:off x="8029157" y="2093194"/>
                <a:ext cx="291605" cy="623846"/>
                <a:chOff x="9405575" y="2061418"/>
                <a:chExt cx="291605" cy="623846"/>
              </a:xfrm>
            </p:grpSpPr>
            <p:sp>
              <p:nvSpPr>
                <p:cNvPr id="8236" name="Google Shape;8236;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43" name="Google Shape;8243;p60"/>
          <p:cNvGrpSpPr/>
          <p:nvPr/>
        </p:nvGrpSpPr>
        <p:grpSpPr>
          <a:xfrm>
            <a:off x="4013304" y="970936"/>
            <a:ext cx="712557" cy="785901"/>
            <a:chOff x="4206459" y="1191441"/>
            <a:chExt cx="712557" cy="785901"/>
          </a:xfrm>
        </p:grpSpPr>
        <p:sp>
          <p:nvSpPr>
            <p:cNvPr id="8244" name="Google Shape;8244;p6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6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60"/>
            <p:cNvGrpSpPr/>
            <p:nvPr/>
          </p:nvGrpSpPr>
          <p:grpSpPr>
            <a:xfrm>
              <a:off x="4644280" y="1290523"/>
              <a:ext cx="143716" cy="29463"/>
              <a:chOff x="4644280" y="1290523"/>
              <a:chExt cx="143716" cy="29463"/>
            </a:xfrm>
          </p:grpSpPr>
          <p:sp>
            <p:nvSpPr>
              <p:cNvPr id="8249" name="Google Shape;8249;p6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60"/>
            <p:cNvGrpSpPr/>
            <p:nvPr/>
          </p:nvGrpSpPr>
          <p:grpSpPr>
            <a:xfrm>
              <a:off x="4356567" y="1191441"/>
              <a:ext cx="143690" cy="29488"/>
              <a:chOff x="4356567" y="1191441"/>
              <a:chExt cx="143690" cy="29488"/>
            </a:xfrm>
          </p:grpSpPr>
          <p:sp>
            <p:nvSpPr>
              <p:cNvPr id="8254" name="Google Shape;8254;p6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60"/>
            <p:cNvGrpSpPr/>
            <p:nvPr/>
          </p:nvGrpSpPr>
          <p:grpSpPr>
            <a:xfrm>
              <a:off x="4339009" y="1863727"/>
              <a:ext cx="143703" cy="29476"/>
              <a:chOff x="4339009" y="1863727"/>
              <a:chExt cx="143703" cy="29476"/>
            </a:xfrm>
          </p:grpSpPr>
          <p:sp>
            <p:nvSpPr>
              <p:cNvPr id="8259" name="Google Shape;8259;p6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60"/>
            <p:cNvGrpSpPr/>
            <p:nvPr/>
          </p:nvGrpSpPr>
          <p:grpSpPr>
            <a:xfrm>
              <a:off x="4206459" y="1607315"/>
              <a:ext cx="29539" cy="142899"/>
              <a:chOff x="4206459" y="1607315"/>
              <a:chExt cx="29539" cy="142899"/>
            </a:xfrm>
          </p:grpSpPr>
          <p:sp>
            <p:nvSpPr>
              <p:cNvPr id="8264" name="Google Shape;8264;p6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8" name="Google Shape;8268;p6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2" name="Google Shape;8272;p60"/>
            <p:cNvGrpSpPr/>
            <p:nvPr/>
          </p:nvGrpSpPr>
          <p:grpSpPr>
            <a:xfrm>
              <a:off x="4889463" y="1423737"/>
              <a:ext cx="29552" cy="142899"/>
              <a:chOff x="4889463" y="1423737"/>
              <a:chExt cx="29552" cy="142899"/>
            </a:xfrm>
          </p:grpSpPr>
          <p:sp>
            <p:nvSpPr>
              <p:cNvPr id="8273" name="Google Shape;8273;p6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60"/>
            <p:cNvGrpSpPr/>
            <p:nvPr/>
          </p:nvGrpSpPr>
          <p:grpSpPr>
            <a:xfrm>
              <a:off x="4771663" y="1876896"/>
              <a:ext cx="108651" cy="100447"/>
              <a:chOff x="4771663" y="1876896"/>
              <a:chExt cx="108651" cy="100447"/>
            </a:xfrm>
          </p:grpSpPr>
          <p:sp>
            <p:nvSpPr>
              <p:cNvPr id="8278" name="Google Shape;8278;p6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2" name="Google Shape;8282;p60"/>
          <p:cNvGrpSpPr/>
          <p:nvPr/>
        </p:nvGrpSpPr>
        <p:grpSpPr>
          <a:xfrm>
            <a:off x="4008780" y="1854159"/>
            <a:ext cx="791287" cy="720350"/>
            <a:chOff x="267375" y="1071875"/>
            <a:chExt cx="470500" cy="428550"/>
          </a:xfrm>
        </p:grpSpPr>
        <p:sp>
          <p:nvSpPr>
            <p:cNvPr id="8283" name="Google Shape;8283;p6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60"/>
          <p:cNvGrpSpPr/>
          <p:nvPr/>
        </p:nvGrpSpPr>
        <p:grpSpPr>
          <a:xfrm>
            <a:off x="709275" y="3498789"/>
            <a:ext cx="1408444" cy="673166"/>
            <a:chOff x="712664" y="3693287"/>
            <a:chExt cx="1460738" cy="698160"/>
          </a:xfrm>
        </p:grpSpPr>
        <p:grpSp>
          <p:nvGrpSpPr>
            <p:cNvPr id="8292" name="Google Shape;8292;p60"/>
            <p:cNvGrpSpPr/>
            <p:nvPr/>
          </p:nvGrpSpPr>
          <p:grpSpPr>
            <a:xfrm>
              <a:off x="1380079" y="4133090"/>
              <a:ext cx="234048" cy="258099"/>
              <a:chOff x="1380079" y="4133090"/>
              <a:chExt cx="234048" cy="258099"/>
            </a:xfrm>
          </p:grpSpPr>
          <p:sp>
            <p:nvSpPr>
              <p:cNvPr id="8293" name="Google Shape;8293;p6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60"/>
            <p:cNvGrpSpPr/>
            <p:nvPr/>
          </p:nvGrpSpPr>
          <p:grpSpPr>
            <a:xfrm>
              <a:off x="884610" y="3864082"/>
              <a:ext cx="1118566" cy="527275"/>
              <a:chOff x="890961" y="3865463"/>
              <a:chExt cx="1115221" cy="525698"/>
            </a:xfrm>
          </p:grpSpPr>
          <p:sp>
            <p:nvSpPr>
              <p:cNvPr id="8297" name="Google Shape;8297;p6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0"/>
            <p:cNvGrpSpPr/>
            <p:nvPr/>
          </p:nvGrpSpPr>
          <p:grpSpPr>
            <a:xfrm>
              <a:off x="712664" y="3693287"/>
              <a:ext cx="1460738" cy="698160"/>
              <a:chOff x="712664" y="3693025"/>
              <a:chExt cx="1460738" cy="698160"/>
            </a:xfrm>
          </p:grpSpPr>
          <p:sp>
            <p:nvSpPr>
              <p:cNvPr id="8301" name="Google Shape;8301;p6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7" name="Google Shape;8307;p60"/>
          <p:cNvGrpSpPr/>
          <p:nvPr/>
        </p:nvGrpSpPr>
        <p:grpSpPr>
          <a:xfrm>
            <a:off x="3146990" y="970936"/>
            <a:ext cx="795485" cy="738831"/>
            <a:chOff x="3348603" y="1236445"/>
            <a:chExt cx="749256" cy="695894"/>
          </a:xfrm>
        </p:grpSpPr>
        <p:grpSp>
          <p:nvGrpSpPr>
            <p:cNvPr id="8308" name="Google Shape;8308;p60"/>
            <p:cNvGrpSpPr/>
            <p:nvPr/>
          </p:nvGrpSpPr>
          <p:grpSpPr>
            <a:xfrm>
              <a:off x="3583779" y="1236445"/>
              <a:ext cx="293795" cy="285811"/>
              <a:chOff x="3750225" y="1774000"/>
              <a:chExt cx="149575" cy="145525"/>
            </a:xfrm>
          </p:grpSpPr>
          <p:sp>
            <p:nvSpPr>
              <p:cNvPr id="8309" name="Google Shape;8309;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1" name="Google Shape;8311;p60"/>
            <p:cNvGrpSpPr/>
            <p:nvPr/>
          </p:nvGrpSpPr>
          <p:grpSpPr>
            <a:xfrm>
              <a:off x="3775534" y="1462599"/>
              <a:ext cx="322325" cy="285958"/>
              <a:chOff x="3847850" y="1889150"/>
              <a:chExt cx="164100" cy="145600"/>
            </a:xfrm>
          </p:grpSpPr>
          <p:sp>
            <p:nvSpPr>
              <p:cNvPr id="8312" name="Google Shape;8312;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60"/>
            <p:cNvGrpSpPr/>
            <p:nvPr/>
          </p:nvGrpSpPr>
          <p:grpSpPr>
            <a:xfrm>
              <a:off x="3545329" y="1646528"/>
              <a:ext cx="293746" cy="285811"/>
              <a:chOff x="3730650" y="1982800"/>
              <a:chExt cx="149550" cy="145525"/>
            </a:xfrm>
          </p:grpSpPr>
          <p:sp>
            <p:nvSpPr>
              <p:cNvPr id="8315" name="Google Shape;8315;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60"/>
            <p:cNvGrpSpPr/>
            <p:nvPr/>
          </p:nvGrpSpPr>
          <p:grpSpPr>
            <a:xfrm>
              <a:off x="3348603" y="1415046"/>
              <a:ext cx="294384" cy="284387"/>
              <a:chOff x="3630494" y="1864938"/>
              <a:chExt cx="149875" cy="144800"/>
            </a:xfrm>
          </p:grpSpPr>
          <p:sp>
            <p:nvSpPr>
              <p:cNvPr id="8318" name="Google Shape;8318;p6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0" name="Google Shape;8320;p60"/>
          <p:cNvGrpSpPr/>
          <p:nvPr/>
        </p:nvGrpSpPr>
        <p:grpSpPr>
          <a:xfrm>
            <a:off x="2268517" y="3493832"/>
            <a:ext cx="1324924" cy="678083"/>
            <a:chOff x="2413923" y="3711366"/>
            <a:chExt cx="1374117" cy="703260"/>
          </a:xfrm>
        </p:grpSpPr>
        <p:grpSp>
          <p:nvGrpSpPr>
            <p:cNvPr id="8321" name="Google Shape;8321;p60"/>
            <p:cNvGrpSpPr/>
            <p:nvPr/>
          </p:nvGrpSpPr>
          <p:grpSpPr>
            <a:xfrm>
              <a:off x="2413923" y="3711366"/>
              <a:ext cx="1374117" cy="703260"/>
              <a:chOff x="2413923" y="3711366"/>
              <a:chExt cx="1374117" cy="703260"/>
            </a:xfrm>
          </p:grpSpPr>
          <p:sp>
            <p:nvSpPr>
              <p:cNvPr id="8322" name="Google Shape;8322;p6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3" name="Google Shape;8323;p60"/>
              <p:cNvGrpSpPr/>
              <p:nvPr/>
            </p:nvGrpSpPr>
            <p:grpSpPr>
              <a:xfrm>
                <a:off x="2600284" y="3808654"/>
                <a:ext cx="234506" cy="138009"/>
                <a:chOff x="2600284" y="3808654"/>
                <a:chExt cx="234506" cy="138009"/>
              </a:xfrm>
            </p:grpSpPr>
            <p:sp>
              <p:nvSpPr>
                <p:cNvPr id="8324" name="Google Shape;8324;p6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5" name="Google Shape;8325;p6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26" name="Google Shape;8326;p60"/>
              <p:cNvGrpSpPr/>
              <p:nvPr/>
            </p:nvGrpSpPr>
            <p:grpSpPr>
              <a:xfrm>
                <a:off x="3359659" y="3805664"/>
                <a:ext cx="232294" cy="141000"/>
                <a:chOff x="3359659" y="3805664"/>
                <a:chExt cx="232294" cy="141000"/>
              </a:xfrm>
            </p:grpSpPr>
            <p:sp>
              <p:nvSpPr>
                <p:cNvPr id="8327" name="Google Shape;8327;p6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8" name="Google Shape;8328;p6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29" name="Google Shape;8329;p60"/>
              <p:cNvGrpSpPr/>
              <p:nvPr/>
            </p:nvGrpSpPr>
            <p:grpSpPr>
              <a:xfrm>
                <a:off x="3067316" y="3711366"/>
                <a:ext cx="66900" cy="166809"/>
                <a:chOff x="3067316" y="3711366"/>
                <a:chExt cx="66900" cy="166809"/>
              </a:xfrm>
            </p:grpSpPr>
            <p:sp>
              <p:nvSpPr>
                <p:cNvPr id="8330" name="Google Shape;8330;p6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1" name="Google Shape;8331;p6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32" name="Google Shape;8332;p60"/>
              <p:cNvGrpSpPr/>
              <p:nvPr/>
            </p:nvGrpSpPr>
            <p:grpSpPr>
              <a:xfrm>
                <a:off x="2413923" y="4058666"/>
                <a:ext cx="224119" cy="66900"/>
                <a:chOff x="2413923" y="4058666"/>
                <a:chExt cx="224119" cy="66900"/>
              </a:xfrm>
            </p:grpSpPr>
            <p:sp>
              <p:nvSpPr>
                <p:cNvPr id="8333" name="Google Shape;8333;p6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4" name="Google Shape;8334;p6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35" name="Google Shape;8335;p60"/>
              <p:cNvGrpSpPr/>
              <p:nvPr/>
            </p:nvGrpSpPr>
            <p:grpSpPr>
              <a:xfrm>
                <a:off x="3564643" y="4058666"/>
                <a:ext cx="223397" cy="66900"/>
                <a:chOff x="3564643" y="4058666"/>
                <a:chExt cx="223397" cy="66900"/>
              </a:xfrm>
            </p:grpSpPr>
            <p:sp>
              <p:nvSpPr>
                <p:cNvPr id="8336" name="Google Shape;8336;p6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7" name="Google Shape;8337;p6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38" name="Google Shape;8338;p60"/>
            <p:cNvGrpSpPr/>
            <p:nvPr/>
          </p:nvGrpSpPr>
          <p:grpSpPr>
            <a:xfrm>
              <a:off x="2633353" y="3965763"/>
              <a:ext cx="933975" cy="445687"/>
              <a:chOff x="2633353" y="3965763"/>
              <a:chExt cx="933975" cy="445687"/>
            </a:xfrm>
          </p:grpSpPr>
          <p:sp>
            <p:nvSpPr>
              <p:cNvPr id="8339" name="Google Shape;8339;p6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1" name="Google Shape;8341;p60"/>
          <p:cNvGrpSpPr/>
          <p:nvPr/>
        </p:nvGrpSpPr>
        <p:grpSpPr>
          <a:xfrm>
            <a:off x="6392789" y="1044380"/>
            <a:ext cx="1131087" cy="587383"/>
            <a:chOff x="238125" y="999450"/>
            <a:chExt cx="7140700" cy="3708225"/>
          </a:xfrm>
        </p:grpSpPr>
        <p:sp>
          <p:nvSpPr>
            <p:cNvPr id="8342" name="Google Shape;8342;p6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60"/>
          <p:cNvGrpSpPr/>
          <p:nvPr/>
        </p:nvGrpSpPr>
        <p:grpSpPr>
          <a:xfrm>
            <a:off x="3744240" y="3493874"/>
            <a:ext cx="1375854" cy="678131"/>
            <a:chOff x="3913765" y="3641905"/>
            <a:chExt cx="1522805" cy="750560"/>
          </a:xfrm>
        </p:grpSpPr>
        <p:grpSp>
          <p:nvGrpSpPr>
            <p:cNvPr id="8352" name="Google Shape;8352;p60"/>
            <p:cNvGrpSpPr/>
            <p:nvPr/>
          </p:nvGrpSpPr>
          <p:grpSpPr>
            <a:xfrm>
              <a:off x="3913765" y="3997002"/>
              <a:ext cx="1522805" cy="395463"/>
              <a:chOff x="3913765" y="3997002"/>
              <a:chExt cx="1522805" cy="395463"/>
            </a:xfrm>
          </p:grpSpPr>
          <p:grpSp>
            <p:nvGrpSpPr>
              <p:cNvPr id="8353" name="Google Shape;8353;p60"/>
              <p:cNvGrpSpPr/>
              <p:nvPr/>
            </p:nvGrpSpPr>
            <p:grpSpPr>
              <a:xfrm>
                <a:off x="3913765" y="4138659"/>
                <a:ext cx="507602" cy="253806"/>
                <a:chOff x="3913765" y="4138659"/>
                <a:chExt cx="507602" cy="253806"/>
              </a:xfrm>
            </p:grpSpPr>
            <p:sp>
              <p:nvSpPr>
                <p:cNvPr id="8354" name="Google Shape;8354;p6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6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56" name="Google Shape;8356;p60"/>
              <p:cNvGrpSpPr/>
              <p:nvPr/>
            </p:nvGrpSpPr>
            <p:grpSpPr>
              <a:xfrm>
                <a:off x="4421361" y="3997002"/>
                <a:ext cx="507618" cy="395463"/>
                <a:chOff x="4421361" y="3997002"/>
                <a:chExt cx="507618" cy="395463"/>
              </a:xfrm>
            </p:grpSpPr>
            <p:sp>
              <p:nvSpPr>
                <p:cNvPr id="8357" name="Google Shape;8357;p6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0"/>
              <p:cNvGrpSpPr/>
              <p:nvPr/>
            </p:nvGrpSpPr>
            <p:grpSpPr>
              <a:xfrm>
                <a:off x="4928973" y="4189418"/>
                <a:ext cx="507596" cy="203047"/>
                <a:chOff x="4928973" y="4189418"/>
                <a:chExt cx="507596" cy="203047"/>
              </a:xfrm>
            </p:grpSpPr>
            <p:sp>
              <p:nvSpPr>
                <p:cNvPr id="8360" name="Google Shape;8360;p6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2" name="Google Shape;8362;p60"/>
            <p:cNvGrpSpPr/>
            <p:nvPr/>
          </p:nvGrpSpPr>
          <p:grpSpPr>
            <a:xfrm>
              <a:off x="4482186" y="3641905"/>
              <a:ext cx="397605" cy="349784"/>
              <a:chOff x="2906375" y="1159725"/>
              <a:chExt cx="1860575" cy="1636800"/>
            </a:xfrm>
          </p:grpSpPr>
          <p:sp>
            <p:nvSpPr>
              <p:cNvPr id="8363" name="Google Shape;8363;p6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7" name="Google Shape;8367;p60"/>
          <p:cNvGrpSpPr/>
          <p:nvPr/>
        </p:nvGrpSpPr>
        <p:grpSpPr>
          <a:xfrm>
            <a:off x="6528949" y="1853801"/>
            <a:ext cx="940737" cy="721067"/>
            <a:chOff x="6599718" y="2068734"/>
            <a:chExt cx="940737" cy="721067"/>
          </a:xfrm>
        </p:grpSpPr>
        <p:sp>
          <p:nvSpPr>
            <p:cNvPr id="8368" name="Google Shape;8368;p6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4" name="Google Shape;8374;p60"/>
            <p:cNvGrpSpPr/>
            <p:nvPr/>
          </p:nvGrpSpPr>
          <p:grpSpPr>
            <a:xfrm>
              <a:off x="6836957" y="2068734"/>
              <a:ext cx="461892" cy="721067"/>
              <a:chOff x="6836957" y="2068734"/>
              <a:chExt cx="461892" cy="721067"/>
            </a:xfrm>
          </p:grpSpPr>
          <p:sp>
            <p:nvSpPr>
              <p:cNvPr id="8375" name="Google Shape;8375;p6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6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60"/>
              <p:cNvGrpSpPr/>
              <p:nvPr/>
            </p:nvGrpSpPr>
            <p:grpSpPr>
              <a:xfrm>
                <a:off x="6836957" y="2068734"/>
                <a:ext cx="461892" cy="721067"/>
                <a:chOff x="6836957" y="2068734"/>
                <a:chExt cx="461892" cy="721067"/>
              </a:xfrm>
            </p:grpSpPr>
            <p:sp>
              <p:nvSpPr>
                <p:cNvPr id="8382" name="Google Shape;8382;p6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89" name="Google Shape;8389;p60"/>
          <p:cNvGrpSpPr/>
          <p:nvPr/>
        </p:nvGrpSpPr>
        <p:grpSpPr>
          <a:xfrm>
            <a:off x="2412267" y="1858147"/>
            <a:ext cx="712577" cy="712374"/>
            <a:chOff x="2559249" y="2069323"/>
            <a:chExt cx="685566" cy="685634"/>
          </a:xfrm>
        </p:grpSpPr>
        <p:sp>
          <p:nvSpPr>
            <p:cNvPr id="8390" name="Google Shape;8390;p6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60"/>
          <p:cNvGrpSpPr/>
          <p:nvPr/>
        </p:nvGrpSpPr>
        <p:grpSpPr>
          <a:xfrm>
            <a:off x="7594705" y="970936"/>
            <a:ext cx="845645" cy="711911"/>
            <a:chOff x="951975" y="315800"/>
            <a:chExt cx="5860325" cy="4933550"/>
          </a:xfrm>
        </p:grpSpPr>
        <p:sp>
          <p:nvSpPr>
            <p:cNvPr id="8404" name="Google Shape;8404;p6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0"/>
          <p:cNvGrpSpPr/>
          <p:nvPr/>
        </p:nvGrpSpPr>
        <p:grpSpPr>
          <a:xfrm>
            <a:off x="3691834" y="2707045"/>
            <a:ext cx="1617932" cy="621724"/>
            <a:chOff x="3862800" y="3038525"/>
            <a:chExt cx="1329006" cy="510698"/>
          </a:xfrm>
        </p:grpSpPr>
        <p:sp>
          <p:nvSpPr>
            <p:cNvPr id="8413" name="Google Shape;8413;p6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60"/>
            <p:cNvGrpSpPr/>
            <p:nvPr/>
          </p:nvGrpSpPr>
          <p:grpSpPr>
            <a:xfrm>
              <a:off x="3967075" y="3040337"/>
              <a:ext cx="1019927" cy="402126"/>
              <a:chOff x="3967075" y="3040337"/>
              <a:chExt cx="1019927" cy="402126"/>
            </a:xfrm>
          </p:grpSpPr>
          <p:sp>
            <p:nvSpPr>
              <p:cNvPr id="8416" name="Google Shape;8416;p6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60"/>
            <p:cNvGrpSpPr/>
            <p:nvPr/>
          </p:nvGrpSpPr>
          <p:grpSpPr>
            <a:xfrm>
              <a:off x="4186700" y="3040337"/>
              <a:ext cx="390475" cy="183289"/>
              <a:chOff x="4186700" y="3040337"/>
              <a:chExt cx="390475" cy="183289"/>
            </a:xfrm>
          </p:grpSpPr>
          <p:sp>
            <p:nvSpPr>
              <p:cNvPr id="8419" name="Google Shape;8419;p6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60"/>
            <p:cNvGrpSpPr/>
            <p:nvPr/>
          </p:nvGrpSpPr>
          <p:grpSpPr>
            <a:xfrm>
              <a:off x="4073727" y="3040337"/>
              <a:ext cx="697794" cy="296263"/>
              <a:chOff x="4073727" y="3040337"/>
              <a:chExt cx="697794" cy="296263"/>
            </a:xfrm>
          </p:grpSpPr>
          <p:sp>
            <p:nvSpPr>
              <p:cNvPr id="8422" name="Google Shape;8422;p6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6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60"/>
            <p:cNvGrpSpPr/>
            <p:nvPr/>
          </p:nvGrpSpPr>
          <p:grpSpPr>
            <a:xfrm>
              <a:off x="3862800" y="3038525"/>
              <a:ext cx="1329006" cy="510698"/>
              <a:chOff x="3862800" y="3038525"/>
              <a:chExt cx="1329006" cy="510698"/>
            </a:xfrm>
          </p:grpSpPr>
          <p:sp>
            <p:nvSpPr>
              <p:cNvPr id="8425" name="Google Shape;8425;p6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7" name="Google Shape;8427;p60"/>
          <p:cNvGrpSpPr/>
          <p:nvPr/>
        </p:nvGrpSpPr>
        <p:grpSpPr>
          <a:xfrm>
            <a:off x="700156" y="970936"/>
            <a:ext cx="883205" cy="775176"/>
            <a:chOff x="649648" y="271400"/>
            <a:chExt cx="6215377" cy="5455143"/>
          </a:xfrm>
        </p:grpSpPr>
        <p:sp>
          <p:nvSpPr>
            <p:cNvPr id="8428" name="Google Shape;8428;p6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0" name="Google Shape;8440;p60"/>
          <p:cNvGrpSpPr/>
          <p:nvPr/>
        </p:nvGrpSpPr>
        <p:grpSpPr>
          <a:xfrm>
            <a:off x="2308457" y="970936"/>
            <a:ext cx="767704" cy="815489"/>
            <a:chOff x="2499700" y="1135950"/>
            <a:chExt cx="732402" cy="777990"/>
          </a:xfrm>
        </p:grpSpPr>
        <p:grpSp>
          <p:nvGrpSpPr>
            <p:cNvPr id="8441" name="Google Shape;8441;p60"/>
            <p:cNvGrpSpPr/>
            <p:nvPr/>
          </p:nvGrpSpPr>
          <p:grpSpPr>
            <a:xfrm>
              <a:off x="2499700" y="1135950"/>
              <a:ext cx="732402" cy="694705"/>
              <a:chOff x="2499700" y="1135950"/>
              <a:chExt cx="732402" cy="694705"/>
            </a:xfrm>
          </p:grpSpPr>
          <p:sp>
            <p:nvSpPr>
              <p:cNvPr id="8442" name="Google Shape;8442;p6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60"/>
            <p:cNvGrpSpPr/>
            <p:nvPr/>
          </p:nvGrpSpPr>
          <p:grpSpPr>
            <a:xfrm>
              <a:off x="2517909" y="1188726"/>
              <a:ext cx="702702" cy="725214"/>
              <a:chOff x="2517909" y="1188726"/>
              <a:chExt cx="702702" cy="725214"/>
            </a:xfrm>
          </p:grpSpPr>
          <p:sp>
            <p:nvSpPr>
              <p:cNvPr id="8470" name="Google Shape;8470;p6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5" name="Google Shape;8475;p60"/>
          <p:cNvGrpSpPr/>
          <p:nvPr/>
        </p:nvGrpSpPr>
        <p:grpSpPr>
          <a:xfrm>
            <a:off x="1654189" y="970936"/>
            <a:ext cx="583439" cy="870229"/>
            <a:chOff x="1716825" y="1121550"/>
            <a:chExt cx="622800" cy="928938"/>
          </a:xfrm>
        </p:grpSpPr>
        <p:grpSp>
          <p:nvGrpSpPr>
            <p:cNvPr id="8476" name="Google Shape;8476;p60"/>
            <p:cNvGrpSpPr/>
            <p:nvPr/>
          </p:nvGrpSpPr>
          <p:grpSpPr>
            <a:xfrm>
              <a:off x="1716825" y="1121550"/>
              <a:ext cx="622800" cy="928938"/>
              <a:chOff x="1716825" y="1121550"/>
              <a:chExt cx="622800" cy="928938"/>
            </a:xfrm>
          </p:grpSpPr>
          <p:cxnSp>
            <p:nvCxnSpPr>
              <p:cNvPr id="8477" name="Google Shape;8477;p6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78" name="Google Shape;8478;p6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60"/>
            <p:cNvGrpSpPr/>
            <p:nvPr/>
          </p:nvGrpSpPr>
          <p:grpSpPr>
            <a:xfrm>
              <a:off x="1768050" y="1172775"/>
              <a:ext cx="520200" cy="832000"/>
              <a:chOff x="1768050" y="1172775"/>
              <a:chExt cx="520200" cy="832000"/>
            </a:xfrm>
          </p:grpSpPr>
          <p:cxnSp>
            <p:nvCxnSpPr>
              <p:cNvPr id="8480" name="Google Shape;8480;p6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81" name="Google Shape;8481;p6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0"/>
            <p:cNvGrpSpPr/>
            <p:nvPr/>
          </p:nvGrpSpPr>
          <p:grpSpPr>
            <a:xfrm>
              <a:off x="1820100" y="1225475"/>
              <a:ext cx="416400" cy="729575"/>
              <a:chOff x="1820100" y="1225475"/>
              <a:chExt cx="416400" cy="729575"/>
            </a:xfrm>
          </p:grpSpPr>
          <p:cxnSp>
            <p:nvCxnSpPr>
              <p:cNvPr id="8483" name="Google Shape;8483;p6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484" name="Google Shape;8484;p6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0"/>
            <p:cNvGrpSpPr/>
            <p:nvPr/>
          </p:nvGrpSpPr>
          <p:grpSpPr>
            <a:xfrm>
              <a:off x="1874250" y="1278825"/>
              <a:ext cx="308100" cy="605275"/>
              <a:chOff x="1874250" y="1278825"/>
              <a:chExt cx="308100" cy="605275"/>
            </a:xfrm>
          </p:grpSpPr>
          <p:cxnSp>
            <p:nvCxnSpPr>
              <p:cNvPr id="8486" name="Google Shape;8486;p6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87" name="Google Shape;8487;p6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8" name="Google Shape;8488;p6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9" name="Google Shape;8489;p60"/>
          <p:cNvGrpSpPr/>
          <p:nvPr/>
        </p:nvGrpSpPr>
        <p:grpSpPr>
          <a:xfrm>
            <a:off x="1574012" y="1857258"/>
            <a:ext cx="739072" cy="714152"/>
            <a:chOff x="4334725" y="1355875"/>
            <a:chExt cx="3106650" cy="3001900"/>
          </a:xfrm>
        </p:grpSpPr>
        <p:grpSp>
          <p:nvGrpSpPr>
            <p:cNvPr id="8490" name="Google Shape;8490;p60"/>
            <p:cNvGrpSpPr/>
            <p:nvPr/>
          </p:nvGrpSpPr>
          <p:grpSpPr>
            <a:xfrm>
              <a:off x="4516050" y="1724875"/>
              <a:ext cx="2693725" cy="2632900"/>
              <a:chOff x="4516050" y="1724875"/>
              <a:chExt cx="2693725" cy="2632900"/>
            </a:xfrm>
          </p:grpSpPr>
          <p:sp>
            <p:nvSpPr>
              <p:cNvPr id="8491" name="Google Shape;8491;p6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60"/>
            <p:cNvGrpSpPr/>
            <p:nvPr/>
          </p:nvGrpSpPr>
          <p:grpSpPr>
            <a:xfrm>
              <a:off x="4334725" y="1355875"/>
              <a:ext cx="3106650" cy="2709650"/>
              <a:chOff x="4334725" y="1355875"/>
              <a:chExt cx="3106650" cy="2709650"/>
            </a:xfrm>
          </p:grpSpPr>
          <p:sp>
            <p:nvSpPr>
              <p:cNvPr id="8495" name="Google Shape;8495;p6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8" name="Google Shape;8498;p60"/>
          <p:cNvGrpSpPr/>
          <p:nvPr/>
        </p:nvGrpSpPr>
        <p:grpSpPr>
          <a:xfrm>
            <a:off x="7690961" y="3488029"/>
            <a:ext cx="312074" cy="684173"/>
            <a:chOff x="7645573" y="3754300"/>
            <a:chExt cx="293855" cy="644170"/>
          </a:xfrm>
        </p:grpSpPr>
        <p:sp>
          <p:nvSpPr>
            <p:cNvPr id="8499" name="Google Shape;8499;p6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0"/>
          <p:cNvGrpSpPr/>
          <p:nvPr/>
        </p:nvGrpSpPr>
        <p:grpSpPr>
          <a:xfrm>
            <a:off x="5612949" y="970936"/>
            <a:ext cx="709011" cy="739359"/>
            <a:chOff x="5830645" y="1256617"/>
            <a:chExt cx="530340" cy="553040"/>
          </a:xfrm>
        </p:grpSpPr>
        <p:grpSp>
          <p:nvGrpSpPr>
            <p:cNvPr id="8502" name="Google Shape;8502;p60"/>
            <p:cNvGrpSpPr/>
            <p:nvPr/>
          </p:nvGrpSpPr>
          <p:grpSpPr>
            <a:xfrm>
              <a:off x="5830645" y="1256617"/>
              <a:ext cx="259743" cy="269909"/>
              <a:chOff x="5830645" y="1256617"/>
              <a:chExt cx="259743" cy="269909"/>
            </a:xfrm>
          </p:grpSpPr>
          <p:sp>
            <p:nvSpPr>
              <p:cNvPr id="8503" name="Google Shape;8503;p6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60"/>
            <p:cNvGrpSpPr/>
            <p:nvPr/>
          </p:nvGrpSpPr>
          <p:grpSpPr>
            <a:xfrm>
              <a:off x="6101293" y="1256617"/>
              <a:ext cx="259692" cy="269909"/>
              <a:chOff x="6101293" y="1256617"/>
              <a:chExt cx="259692" cy="269909"/>
            </a:xfrm>
          </p:grpSpPr>
          <p:sp>
            <p:nvSpPr>
              <p:cNvPr id="8506" name="Google Shape;8506;p6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60"/>
            <p:cNvGrpSpPr/>
            <p:nvPr/>
          </p:nvGrpSpPr>
          <p:grpSpPr>
            <a:xfrm>
              <a:off x="5830645" y="1539749"/>
              <a:ext cx="259692" cy="269909"/>
              <a:chOff x="5830645" y="1539749"/>
              <a:chExt cx="259692" cy="269909"/>
            </a:xfrm>
          </p:grpSpPr>
          <p:sp>
            <p:nvSpPr>
              <p:cNvPr id="8509" name="Google Shape;8509;p6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60"/>
            <p:cNvGrpSpPr/>
            <p:nvPr/>
          </p:nvGrpSpPr>
          <p:grpSpPr>
            <a:xfrm>
              <a:off x="6101293" y="1539749"/>
              <a:ext cx="259692" cy="269909"/>
              <a:chOff x="6101293" y="1539749"/>
              <a:chExt cx="259692" cy="269909"/>
            </a:xfrm>
          </p:grpSpPr>
          <p:sp>
            <p:nvSpPr>
              <p:cNvPr id="8512" name="Google Shape;8512;p6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4" name="Google Shape;8514;p6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0"/>
          <p:cNvGrpSpPr/>
          <p:nvPr/>
        </p:nvGrpSpPr>
        <p:grpSpPr>
          <a:xfrm>
            <a:off x="714444" y="2707052"/>
            <a:ext cx="1452955" cy="621360"/>
            <a:chOff x="732422" y="2990152"/>
            <a:chExt cx="1337773" cy="572102"/>
          </a:xfrm>
        </p:grpSpPr>
        <p:sp>
          <p:nvSpPr>
            <p:cNvPr id="8516" name="Google Shape;8516;p6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5" name="Shape 8525"/>
        <p:cNvGrpSpPr/>
        <p:nvPr/>
      </p:nvGrpSpPr>
      <p:grpSpPr>
        <a:xfrm>
          <a:off x="0" y="0"/>
          <a:ext cx="0" cy="0"/>
          <a:chOff x="0" y="0"/>
          <a:chExt cx="0" cy="0"/>
        </a:xfrm>
      </p:grpSpPr>
      <p:grpSp>
        <p:nvGrpSpPr>
          <p:cNvPr id="8526" name="Google Shape;8526;p61"/>
          <p:cNvGrpSpPr/>
          <p:nvPr/>
        </p:nvGrpSpPr>
        <p:grpSpPr>
          <a:xfrm>
            <a:off x="708579" y="965872"/>
            <a:ext cx="1636117" cy="1526144"/>
            <a:chOff x="729238" y="1179665"/>
            <a:chExt cx="1636117" cy="1526144"/>
          </a:xfrm>
        </p:grpSpPr>
        <p:grpSp>
          <p:nvGrpSpPr>
            <p:cNvPr id="8527" name="Google Shape;8527;p61"/>
            <p:cNvGrpSpPr/>
            <p:nvPr/>
          </p:nvGrpSpPr>
          <p:grpSpPr>
            <a:xfrm>
              <a:off x="729238" y="1179665"/>
              <a:ext cx="80700" cy="1526144"/>
              <a:chOff x="729238" y="1179665"/>
              <a:chExt cx="80700" cy="1526144"/>
            </a:xfrm>
          </p:grpSpPr>
          <p:sp>
            <p:nvSpPr>
              <p:cNvPr id="8528" name="Google Shape;8528;p6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61"/>
            <p:cNvGrpSpPr/>
            <p:nvPr/>
          </p:nvGrpSpPr>
          <p:grpSpPr>
            <a:xfrm>
              <a:off x="903098" y="1179665"/>
              <a:ext cx="80700" cy="1526144"/>
              <a:chOff x="903098" y="1179665"/>
              <a:chExt cx="80700" cy="1526144"/>
            </a:xfrm>
          </p:grpSpPr>
          <p:sp>
            <p:nvSpPr>
              <p:cNvPr id="8539" name="Google Shape;8539;p6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6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1"/>
            <p:cNvGrpSpPr/>
            <p:nvPr/>
          </p:nvGrpSpPr>
          <p:grpSpPr>
            <a:xfrm>
              <a:off x="1076958" y="1179665"/>
              <a:ext cx="80700" cy="1526144"/>
              <a:chOff x="1076958" y="1179665"/>
              <a:chExt cx="80700" cy="1526144"/>
            </a:xfrm>
          </p:grpSpPr>
          <p:sp>
            <p:nvSpPr>
              <p:cNvPr id="8550" name="Google Shape;8550;p6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0" name="Google Shape;8560;p61"/>
            <p:cNvGrpSpPr/>
            <p:nvPr/>
          </p:nvGrpSpPr>
          <p:grpSpPr>
            <a:xfrm>
              <a:off x="1247707" y="1179665"/>
              <a:ext cx="80700" cy="1526144"/>
              <a:chOff x="1247707" y="1179665"/>
              <a:chExt cx="80700" cy="1526144"/>
            </a:xfrm>
          </p:grpSpPr>
          <p:sp>
            <p:nvSpPr>
              <p:cNvPr id="8561" name="Google Shape;8561;p6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6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61"/>
            <p:cNvGrpSpPr/>
            <p:nvPr/>
          </p:nvGrpSpPr>
          <p:grpSpPr>
            <a:xfrm>
              <a:off x="1421567" y="1179665"/>
              <a:ext cx="80700" cy="1526144"/>
              <a:chOff x="1421567" y="1179665"/>
              <a:chExt cx="80700" cy="1526144"/>
            </a:xfrm>
          </p:grpSpPr>
          <p:sp>
            <p:nvSpPr>
              <p:cNvPr id="8572" name="Google Shape;8572;p6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61"/>
            <p:cNvGrpSpPr/>
            <p:nvPr/>
          </p:nvGrpSpPr>
          <p:grpSpPr>
            <a:xfrm>
              <a:off x="1592327" y="1179665"/>
              <a:ext cx="80700" cy="1526144"/>
              <a:chOff x="1592327" y="1179665"/>
              <a:chExt cx="80700" cy="1526144"/>
            </a:xfrm>
          </p:grpSpPr>
          <p:sp>
            <p:nvSpPr>
              <p:cNvPr id="8583" name="Google Shape;8583;p6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1"/>
            <p:cNvGrpSpPr/>
            <p:nvPr/>
          </p:nvGrpSpPr>
          <p:grpSpPr>
            <a:xfrm>
              <a:off x="1766187" y="1179665"/>
              <a:ext cx="80700" cy="1526144"/>
              <a:chOff x="1766187" y="1179665"/>
              <a:chExt cx="80700" cy="1526144"/>
            </a:xfrm>
          </p:grpSpPr>
          <p:sp>
            <p:nvSpPr>
              <p:cNvPr id="8594" name="Google Shape;8594;p6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61"/>
            <p:cNvGrpSpPr/>
            <p:nvPr/>
          </p:nvGrpSpPr>
          <p:grpSpPr>
            <a:xfrm>
              <a:off x="1936935" y="1179665"/>
              <a:ext cx="80700" cy="1526144"/>
              <a:chOff x="1936935" y="1179665"/>
              <a:chExt cx="80700" cy="1526144"/>
            </a:xfrm>
          </p:grpSpPr>
          <p:sp>
            <p:nvSpPr>
              <p:cNvPr id="8605" name="Google Shape;8605;p6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61"/>
            <p:cNvGrpSpPr/>
            <p:nvPr/>
          </p:nvGrpSpPr>
          <p:grpSpPr>
            <a:xfrm>
              <a:off x="2110795" y="1179665"/>
              <a:ext cx="80700" cy="1526144"/>
              <a:chOff x="2110795" y="1179665"/>
              <a:chExt cx="80700" cy="1526144"/>
            </a:xfrm>
          </p:grpSpPr>
          <p:sp>
            <p:nvSpPr>
              <p:cNvPr id="8616" name="Google Shape;8616;p6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61"/>
            <p:cNvGrpSpPr/>
            <p:nvPr/>
          </p:nvGrpSpPr>
          <p:grpSpPr>
            <a:xfrm>
              <a:off x="2284655" y="1179665"/>
              <a:ext cx="80700" cy="1526144"/>
              <a:chOff x="2284655" y="1179665"/>
              <a:chExt cx="80700" cy="1526144"/>
            </a:xfrm>
          </p:grpSpPr>
          <p:sp>
            <p:nvSpPr>
              <p:cNvPr id="8627" name="Google Shape;8627;p6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7" name="Google Shape;8637;p61"/>
          <p:cNvGrpSpPr/>
          <p:nvPr/>
        </p:nvGrpSpPr>
        <p:grpSpPr>
          <a:xfrm>
            <a:off x="2603245" y="985011"/>
            <a:ext cx="1364248" cy="1102133"/>
            <a:chOff x="2623904" y="1198803"/>
            <a:chExt cx="1364248" cy="1102133"/>
          </a:xfrm>
        </p:grpSpPr>
        <p:grpSp>
          <p:nvGrpSpPr>
            <p:cNvPr id="8638" name="Google Shape;8638;p61"/>
            <p:cNvGrpSpPr/>
            <p:nvPr/>
          </p:nvGrpSpPr>
          <p:grpSpPr>
            <a:xfrm>
              <a:off x="2623907" y="1198803"/>
              <a:ext cx="1364245" cy="273000"/>
              <a:chOff x="2623907" y="1198803"/>
              <a:chExt cx="1364245" cy="273000"/>
            </a:xfrm>
          </p:grpSpPr>
          <p:sp>
            <p:nvSpPr>
              <p:cNvPr id="8639" name="Google Shape;8639;p6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61"/>
            <p:cNvGrpSpPr/>
            <p:nvPr/>
          </p:nvGrpSpPr>
          <p:grpSpPr>
            <a:xfrm>
              <a:off x="2623904" y="1476964"/>
              <a:ext cx="1364245" cy="273000"/>
              <a:chOff x="2623904" y="1476964"/>
              <a:chExt cx="1364245" cy="273000"/>
            </a:xfrm>
          </p:grpSpPr>
          <p:sp>
            <p:nvSpPr>
              <p:cNvPr id="8645" name="Google Shape;8645;p6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61"/>
            <p:cNvGrpSpPr/>
            <p:nvPr/>
          </p:nvGrpSpPr>
          <p:grpSpPr>
            <a:xfrm>
              <a:off x="2623907" y="1749775"/>
              <a:ext cx="1364245" cy="273000"/>
              <a:chOff x="2623907" y="1749775"/>
              <a:chExt cx="1364245" cy="273000"/>
            </a:xfrm>
          </p:grpSpPr>
          <p:sp>
            <p:nvSpPr>
              <p:cNvPr id="8651" name="Google Shape;8651;p6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61"/>
            <p:cNvGrpSpPr/>
            <p:nvPr/>
          </p:nvGrpSpPr>
          <p:grpSpPr>
            <a:xfrm>
              <a:off x="2623904" y="2027936"/>
              <a:ext cx="1364245" cy="273000"/>
              <a:chOff x="2623904" y="2027936"/>
              <a:chExt cx="1364245" cy="273000"/>
            </a:xfrm>
          </p:grpSpPr>
          <p:sp>
            <p:nvSpPr>
              <p:cNvPr id="8657" name="Google Shape;8657;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2" name="Google Shape;8662;p61"/>
          <p:cNvGrpSpPr/>
          <p:nvPr/>
        </p:nvGrpSpPr>
        <p:grpSpPr>
          <a:xfrm>
            <a:off x="2592706" y="2444193"/>
            <a:ext cx="1387541" cy="159124"/>
            <a:chOff x="3200660" y="2180272"/>
            <a:chExt cx="2563824" cy="378237"/>
          </a:xfrm>
        </p:grpSpPr>
        <p:sp>
          <p:nvSpPr>
            <p:cNvPr id="8663" name="Google Shape;8663;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61"/>
          <p:cNvGrpSpPr/>
          <p:nvPr/>
        </p:nvGrpSpPr>
        <p:grpSpPr>
          <a:xfrm>
            <a:off x="2589231" y="2722018"/>
            <a:ext cx="1390502" cy="159625"/>
            <a:chOff x="3530150" y="2790075"/>
            <a:chExt cx="1962600" cy="225300"/>
          </a:xfrm>
        </p:grpSpPr>
        <p:sp>
          <p:nvSpPr>
            <p:cNvPr id="8682" name="Google Shape;8682;p6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61"/>
          <p:cNvGrpSpPr/>
          <p:nvPr/>
        </p:nvGrpSpPr>
        <p:grpSpPr>
          <a:xfrm>
            <a:off x="2589884" y="3000344"/>
            <a:ext cx="1411629" cy="153761"/>
            <a:chOff x="3558802" y="4011427"/>
            <a:chExt cx="1866000" cy="111300"/>
          </a:xfrm>
        </p:grpSpPr>
        <p:sp>
          <p:nvSpPr>
            <p:cNvPr id="8685" name="Google Shape;8685;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61"/>
          <p:cNvGrpSpPr/>
          <p:nvPr/>
        </p:nvGrpSpPr>
        <p:grpSpPr>
          <a:xfrm>
            <a:off x="2589576" y="2205744"/>
            <a:ext cx="1383503" cy="119749"/>
            <a:chOff x="3465975" y="2270276"/>
            <a:chExt cx="1986364" cy="171929"/>
          </a:xfrm>
        </p:grpSpPr>
        <p:sp>
          <p:nvSpPr>
            <p:cNvPr id="8688" name="Google Shape;8688;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61"/>
          <p:cNvGrpSpPr/>
          <p:nvPr/>
        </p:nvGrpSpPr>
        <p:grpSpPr>
          <a:xfrm>
            <a:off x="2600584" y="3569394"/>
            <a:ext cx="1369531" cy="195460"/>
            <a:chOff x="723300" y="4253549"/>
            <a:chExt cx="2276482" cy="324900"/>
          </a:xfrm>
        </p:grpSpPr>
        <p:sp>
          <p:nvSpPr>
            <p:cNvPr id="8697" name="Google Shape;8697;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1"/>
          <p:cNvGrpSpPr/>
          <p:nvPr/>
        </p:nvGrpSpPr>
        <p:grpSpPr>
          <a:xfrm>
            <a:off x="2590145" y="3270574"/>
            <a:ext cx="1389066" cy="180119"/>
            <a:chOff x="705948" y="3788465"/>
            <a:chExt cx="2308953" cy="299400"/>
          </a:xfrm>
        </p:grpSpPr>
        <p:sp>
          <p:nvSpPr>
            <p:cNvPr id="8703" name="Google Shape;8703;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1"/>
          <p:cNvGrpSpPr/>
          <p:nvPr/>
        </p:nvGrpSpPr>
        <p:grpSpPr>
          <a:xfrm>
            <a:off x="2638082" y="3883554"/>
            <a:ext cx="1304609" cy="294074"/>
            <a:chOff x="2658741" y="4097347"/>
            <a:chExt cx="1304609" cy="294074"/>
          </a:xfrm>
        </p:grpSpPr>
        <p:grpSp>
          <p:nvGrpSpPr>
            <p:cNvPr id="8709" name="Google Shape;8709;p61"/>
            <p:cNvGrpSpPr/>
            <p:nvPr/>
          </p:nvGrpSpPr>
          <p:grpSpPr>
            <a:xfrm>
              <a:off x="2658741" y="4097347"/>
              <a:ext cx="118572" cy="294074"/>
              <a:chOff x="3343310" y="4475555"/>
              <a:chExt cx="127717" cy="316753"/>
            </a:xfrm>
          </p:grpSpPr>
          <p:sp>
            <p:nvSpPr>
              <p:cNvPr id="8710" name="Google Shape;8710;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61"/>
            <p:cNvGrpSpPr/>
            <p:nvPr/>
          </p:nvGrpSpPr>
          <p:grpSpPr>
            <a:xfrm>
              <a:off x="3815519" y="4098388"/>
              <a:ext cx="147831" cy="291991"/>
              <a:chOff x="3527539" y="4476677"/>
              <a:chExt cx="159232" cy="314510"/>
            </a:xfrm>
          </p:grpSpPr>
          <p:sp>
            <p:nvSpPr>
              <p:cNvPr id="8713" name="Google Shape;8713;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1"/>
            <p:cNvGrpSpPr/>
            <p:nvPr/>
          </p:nvGrpSpPr>
          <p:grpSpPr>
            <a:xfrm>
              <a:off x="3511696" y="4098388"/>
              <a:ext cx="147831" cy="291991"/>
              <a:chOff x="3527539" y="4476677"/>
              <a:chExt cx="159232" cy="314510"/>
            </a:xfrm>
          </p:grpSpPr>
          <p:sp>
            <p:nvSpPr>
              <p:cNvPr id="8716" name="Google Shape;8716;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8" name="Google Shape;8718;p61"/>
            <p:cNvGrpSpPr/>
            <p:nvPr/>
          </p:nvGrpSpPr>
          <p:grpSpPr>
            <a:xfrm>
              <a:off x="3207874" y="4098388"/>
              <a:ext cx="147831" cy="291991"/>
              <a:chOff x="3527539" y="4476677"/>
              <a:chExt cx="159232" cy="314510"/>
            </a:xfrm>
          </p:grpSpPr>
          <p:sp>
            <p:nvSpPr>
              <p:cNvPr id="8719" name="Google Shape;8719;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61"/>
            <p:cNvGrpSpPr/>
            <p:nvPr/>
          </p:nvGrpSpPr>
          <p:grpSpPr>
            <a:xfrm>
              <a:off x="2933305" y="4097347"/>
              <a:ext cx="118572" cy="294074"/>
              <a:chOff x="3343310" y="4475555"/>
              <a:chExt cx="127717" cy="316753"/>
            </a:xfrm>
          </p:grpSpPr>
          <p:sp>
            <p:nvSpPr>
              <p:cNvPr id="8722" name="Google Shape;8722;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4" name="Google Shape;8724;p61"/>
          <p:cNvGrpSpPr/>
          <p:nvPr/>
        </p:nvGrpSpPr>
        <p:grpSpPr>
          <a:xfrm>
            <a:off x="4256912" y="1866676"/>
            <a:ext cx="1433821" cy="191501"/>
            <a:chOff x="4273350" y="2080469"/>
            <a:chExt cx="1433821" cy="191501"/>
          </a:xfrm>
        </p:grpSpPr>
        <p:grpSp>
          <p:nvGrpSpPr>
            <p:cNvPr id="8725" name="Google Shape;8725;p61"/>
            <p:cNvGrpSpPr/>
            <p:nvPr/>
          </p:nvGrpSpPr>
          <p:grpSpPr>
            <a:xfrm>
              <a:off x="4273350" y="2080469"/>
              <a:ext cx="1433821" cy="0"/>
              <a:chOff x="5224975" y="2962250"/>
              <a:chExt cx="1544400" cy="0"/>
            </a:xfrm>
          </p:grpSpPr>
          <p:cxnSp>
            <p:nvCxnSpPr>
              <p:cNvPr id="8726" name="Google Shape;8726;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27" name="Google Shape;8727;p6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28" name="Google Shape;8728;p61"/>
            <p:cNvGrpSpPr/>
            <p:nvPr/>
          </p:nvGrpSpPr>
          <p:grpSpPr>
            <a:xfrm>
              <a:off x="4273350" y="2271969"/>
              <a:ext cx="1433821" cy="0"/>
              <a:chOff x="5224975" y="2962250"/>
              <a:chExt cx="1544400" cy="0"/>
            </a:xfrm>
          </p:grpSpPr>
          <p:cxnSp>
            <p:nvCxnSpPr>
              <p:cNvPr id="8729" name="Google Shape;8729;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30" name="Google Shape;8730;p6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31" name="Google Shape;8731;p61"/>
          <p:cNvGrpSpPr/>
          <p:nvPr/>
        </p:nvGrpSpPr>
        <p:grpSpPr>
          <a:xfrm>
            <a:off x="4258467" y="969244"/>
            <a:ext cx="1430711" cy="743389"/>
            <a:chOff x="5159450" y="1919950"/>
            <a:chExt cx="1541050" cy="862500"/>
          </a:xfrm>
        </p:grpSpPr>
        <p:sp>
          <p:nvSpPr>
            <p:cNvPr id="8732" name="Google Shape;8732;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33" name="Google Shape;8733;p61"/>
            <p:cNvGrpSpPr/>
            <p:nvPr/>
          </p:nvGrpSpPr>
          <p:grpSpPr>
            <a:xfrm>
              <a:off x="5159450" y="1919950"/>
              <a:ext cx="1541050" cy="862500"/>
              <a:chOff x="5159450" y="1919950"/>
              <a:chExt cx="1541050" cy="862500"/>
            </a:xfrm>
          </p:grpSpPr>
          <p:cxnSp>
            <p:nvCxnSpPr>
              <p:cNvPr id="8734" name="Google Shape;8734;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35" name="Google Shape;8735;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36" name="Google Shape;8736;p61"/>
          <p:cNvGrpSpPr/>
          <p:nvPr/>
        </p:nvGrpSpPr>
        <p:grpSpPr>
          <a:xfrm>
            <a:off x="4248581" y="2192571"/>
            <a:ext cx="1450484" cy="1052087"/>
            <a:chOff x="5230575" y="1554475"/>
            <a:chExt cx="2137150" cy="1550150"/>
          </a:xfrm>
        </p:grpSpPr>
        <p:sp>
          <p:nvSpPr>
            <p:cNvPr id="8737" name="Google Shape;8737;p6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61"/>
          <p:cNvGrpSpPr/>
          <p:nvPr/>
        </p:nvGrpSpPr>
        <p:grpSpPr>
          <a:xfrm rot="10800000">
            <a:off x="4265131" y="3284761"/>
            <a:ext cx="1417383" cy="887946"/>
            <a:chOff x="5645403" y="2920021"/>
            <a:chExt cx="2650800" cy="2180614"/>
          </a:xfrm>
        </p:grpSpPr>
        <p:sp>
          <p:nvSpPr>
            <p:cNvPr id="8751" name="Google Shape;8751;p6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2" name="Google Shape;8752;p61"/>
            <p:cNvCxnSpPr>
              <a:stCxn id="875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53" name="Google Shape;8753;p6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4" name="Google Shape;8754;p61"/>
            <p:cNvCxnSpPr>
              <a:endCxn id="875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755" name="Google Shape;8755;p6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6" name="Google Shape;8756;p61"/>
            <p:cNvCxnSpPr>
              <a:stCxn id="875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57" name="Google Shape;8757;p6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8" name="Google Shape;8758;p61"/>
            <p:cNvCxnSpPr>
              <a:endCxn id="875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59" name="Google Shape;8759;p61"/>
          <p:cNvGrpSpPr/>
          <p:nvPr/>
        </p:nvGrpSpPr>
        <p:grpSpPr>
          <a:xfrm>
            <a:off x="7365491" y="2188116"/>
            <a:ext cx="1071743" cy="1021579"/>
            <a:chOff x="7189833" y="2022667"/>
            <a:chExt cx="1251159" cy="1192597"/>
          </a:xfrm>
        </p:grpSpPr>
        <p:sp>
          <p:nvSpPr>
            <p:cNvPr id="8760" name="Google Shape;8760;p6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1"/>
          <p:cNvGrpSpPr/>
          <p:nvPr/>
        </p:nvGrpSpPr>
        <p:grpSpPr>
          <a:xfrm>
            <a:off x="706762" y="2614523"/>
            <a:ext cx="1695374" cy="1560837"/>
            <a:chOff x="727421" y="2828315"/>
            <a:chExt cx="1695374" cy="1560837"/>
          </a:xfrm>
        </p:grpSpPr>
        <p:grpSp>
          <p:nvGrpSpPr>
            <p:cNvPr id="8765" name="Google Shape;8765;p61"/>
            <p:cNvGrpSpPr/>
            <p:nvPr/>
          </p:nvGrpSpPr>
          <p:grpSpPr>
            <a:xfrm>
              <a:off x="819108" y="2882501"/>
              <a:ext cx="103104" cy="1426186"/>
              <a:chOff x="4674013" y="3100904"/>
              <a:chExt cx="122758" cy="1698043"/>
            </a:xfrm>
          </p:grpSpPr>
          <p:sp>
            <p:nvSpPr>
              <p:cNvPr id="8766" name="Google Shape;8766;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61"/>
            <p:cNvGrpSpPr/>
            <p:nvPr/>
          </p:nvGrpSpPr>
          <p:grpSpPr>
            <a:xfrm>
              <a:off x="1062475" y="2882501"/>
              <a:ext cx="103104" cy="1426186"/>
              <a:chOff x="4940438" y="3100904"/>
              <a:chExt cx="122758" cy="1698043"/>
            </a:xfrm>
          </p:grpSpPr>
          <p:sp>
            <p:nvSpPr>
              <p:cNvPr id="8774" name="Google Shape;8774;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61"/>
            <p:cNvGrpSpPr/>
            <p:nvPr/>
          </p:nvGrpSpPr>
          <p:grpSpPr>
            <a:xfrm>
              <a:off x="1299324" y="2882501"/>
              <a:ext cx="103104" cy="1426186"/>
              <a:chOff x="5206863" y="3100904"/>
              <a:chExt cx="122758" cy="1698043"/>
            </a:xfrm>
          </p:grpSpPr>
          <p:sp>
            <p:nvSpPr>
              <p:cNvPr id="8782" name="Google Shape;8782;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9" name="Google Shape;8789;p61"/>
            <p:cNvGrpSpPr/>
            <p:nvPr/>
          </p:nvGrpSpPr>
          <p:grpSpPr>
            <a:xfrm>
              <a:off x="1786057" y="2882501"/>
              <a:ext cx="103104" cy="1426186"/>
              <a:chOff x="6006138" y="3143629"/>
              <a:chExt cx="122758" cy="1698043"/>
            </a:xfrm>
          </p:grpSpPr>
          <p:sp>
            <p:nvSpPr>
              <p:cNvPr id="8790" name="Google Shape;8790;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61"/>
            <p:cNvGrpSpPr/>
            <p:nvPr/>
          </p:nvGrpSpPr>
          <p:grpSpPr>
            <a:xfrm>
              <a:off x="2029422" y="2882501"/>
              <a:ext cx="103104" cy="1426186"/>
              <a:chOff x="6805413" y="3100904"/>
              <a:chExt cx="122758" cy="1698043"/>
            </a:xfrm>
          </p:grpSpPr>
          <p:sp>
            <p:nvSpPr>
              <p:cNvPr id="8798" name="Google Shape;8798;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61"/>
            <p:cNvGrpSpPr/>
            <p:nvPr/>
          </p:nvGrpSpPr>
          <p:grpSpPr>
            <a:xfrm>
              <a:off x="727421" y="2828315"/>
              <a:ext cx="1695374" cy="1560837"/>
              <a:chOff x="734799" y="2782450"/>
              <a:chExt cx="1571100" cy="1577400"/>
            </a:xfrm>
          </p:grpSpPr>
          <p:cxnSp>
            <p:nvCxnSpPr>
              <p:cNvPr id="8806" name="Google Shape;8806;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07" name="Google Shape;8807;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08" name="Google Shape;8808;p61"/>
            <p:cNvGrpSpPr/>
            <p:nvPr/>
          </p:nvGrpSpPr>
          <p:grpSpPr>
            <a:xfrm>
              <a:off x="2272795" y="2882501"/>
              <a:ext cx="103104" cy="1426186"/>
              <a:chOff x="5206863" y="3100904"/>
              <a:chExt cx="122758" cy="1698043"/>
            </a:xfrm>
          </p:grpSpPr>
          <p:sp>
            <p:nvSpPr>
              <p:cNvPr id="8809" name="Google Shape;8809;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1"/>
            <p:cNvGrpSpPr/>
            <p:nvPr/>
          </p:nvGrpSpPr>
          <p:grpSpPr>
            <a:xfrm>
              <a:off x="1542694" y="2882501"/>
              <a:ext cx="103104" cy="1426186"/>
              <a:chOff x="6006138" y="3143629"/>
              <a:chExt cx="122758" cy="1698043"/>
            </a:xfrm>
          </p:grpSpPr>
          <p:sp>
            <p:nvSpPr>
              <p:cNvPr id="8817" name="Google Shape;8817;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4" name="Google Shape;8824;p61"/>
          <p:cNvGrpSpPr/>
          <p:nvPr/>
        </p:nvGrpSpPr>
        <p:grpSpPr>
          <a:xfrm>
            <a:off x="5915341" y="2192094"/>
            <a:ext cx="1248543" cy="1025319"/>
            <a:chOff x="5183758" y="1210600"/>
            <a:chExt cx="3605380" cy="2960783"/>
          </a:xfrm>
        </p:grpSpPr>
        <p:sp>
          <p:nvSpPr>
            <p:cNvPr id="8825" name="Google Shape;8825;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9" name="Google Shape;8829;p6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30" name="Google Shape;8830;p6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31" name="Google Shape;8831;p6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32" name="Google Shape;8832;p6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33" name="Google Shape;8833;p6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1"/>
          <p:cNvGrpSpPr/>
          <p:nvPr/>
        </p:nvGrpSpPr>
        <p:grpSpPr>
          <a:xfrm>
            <a:off x="5772403" y="3330411"/>
            <a:ext cx="2664831" cy="843440"/>
            <a:chOff x="5916567" y="1099697"/>
            <a:chExt cx="2556683" cy="809211"/>
          </a:xfrm>
        </p:grpSpPr>
        <p:sp>
          <p:nvSpPr>
            <p:cNvPr id="8835" name="Google Shape;8835;p6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61"/>
          <p:cNvGrpSpPr/>
          <p:nvPr/>
        </p:nvGrpSpPr>
        <p:grpSpPr>
          <a:xfrm>
            <a:off x="5879943" y="979270"/>
            <a:ext cx="1299851" cy="1023338"/>
            <a:chOff x="5900602" y="1193063"/>
            <a:chExt cx="1299851" cy="1023338"/>
          </a:xfrm>
        </p:grpSpPr>
        <p:grpSp>
          <p:nvGrpSpPr>
            <p:cNvPr id="8844" name="Google Shape;8844;p61"/>
            <p:cNvGrpSpPr/>
            <p:nvPr/>
          </p:nvGrpSpPr>
          <p:grpSpPr>
            <a:xfrm>
              <a:off x="6743564" y="1193063"/>
              <a:ext cx="456889" cy="700379"/>
              <a:chOff x="6743564" y="1193063"/>
              <a:chExt cx="456889" cy="700379"/>
            </a:xfrm>
          </p:grpSpPr>
          <p:grpSp>
            <p:nvGrpSpPr>
              <p:cNvPr id="8845" name="Google Shape;8845;p61"/>
              <p:cNvGrpSpPr/>
              <p:nvPr/>
            </p:nvGrpSpPr>
            <p:grpSpPr>
              <a:xfrm>
                <a:off x="6743564" y="1690731"/>
                <a:ext cx="214402" cy="202710"/>
                <a:chOff x="6743564" y="1690731"/>
                <a:chExt cx="214402" cy="202710"/>
              </a:xfrm>
            </p:grpSpPr>
            <p:sp>
              <p:nvSpPr>
                <p:cNvPr id="8846" name="Google Shape;8846;p6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1"/>
              <p:cNvGrpSpPr/>
              <p:nvPr/>
            </p:nvGrpSpPr>
            <p:grpSpPr>
              <a:xfrm>
                <a:off x="6915505" y="1193063"/>
                <a:ext cx="284947" cy="589637"/>
                <a:chOff x="6915505" y="1193063"/>
                <a:chExt cx="284947" cy="589637"/>
              </a:xfrm>
            </p:grpSpPr>
            <p:sp>
              <p:nvSpPr>
                <p:cNvPr id="8849" name="Google Shape;8849;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0" name="Google Shape;8850;p6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51" name="Google Shape;8851;p61"/>
            <p:cNvGrpSpPr/>
            <p:nvPr/>
          </p:nvGrpSpPr>
          <p:grpSpPr>
            <a:xfrm>
              <a:off x="6520337" y="1193063"/>
              <a:ext cx="341815" cy="801589"/>
              <a:chOff x="6520337" y="1193063"/>
              <a:chExt cx="341815" cy="801589"/>
            </a:xfrm>
          </p:grpSpPr>
          <p:grpSp>
            <p:nvGrpSpPr>
              <p:cNvPr id="8852" name="Google Shape;8852;p61"/>
              <p:cNvGrpSpPr/>
              <p:nvPr/>
            </p:nvGrpSpPr>
            <p:grpSpPr>
              <a:xfrm>
                <a:off x="6520337" y="1589527"/>
                <a:ext cx="213950" cy="405125"/>
                <a:chOff x="6520337" y="1589527"/>
                <a:chExt cx="213950" cy="405125"/>
              </a:xfrm>
            </p:grpSpPr>
            <p:sp>
              <p:nvSpPr>
                <p:cNvPr id="8853" name="Google Shape;8853;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1"/>
              <p:cNvGrpSpPr/>
              <p:nvPr/>
            </p:nvGrpSpPr>
            <p:grpSpPr>
              <a:xfrm>
                <a:off x="6577204" y="1193063"/>
                <a:ext cx="284947" cy="453562"/>
                <a:chOff x="6577204" y="1193063"/>
                <a:chExt cx="284947" cy="453562"/>
              </a:xfrm>
            </p:grpSpPr>
            <p:sp>
              <p:nvSpPr>
                <p:cNvPr id="8856" name="Google Shape;8856;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7" name="Google Shape;8857;p6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58" name="Google Shape;8858;p61"/>
            <p:cNvGrpSpPr/>
            <p:nvPr/>
          </p:nvGrpSpPr>
          <p:grpSpPr>
            <a:xfrm>
              <a:off x="6238903" y="1193063"/>
              <a:ext cx="300475" cy="901782"/>
              <a:chOff x="6238903" y="1193063"/>
              <a:chExt cx="300475" cy="901782"/>
            </a:xfrm>
          </p:grpSpPr>
          <p:grpSp>
            <p:nvGrpSpPr>
              <p:cNvPr id="8859" name="Google Shape;8859;p61"/>
              <p:cNvGrpSpPr/>
              <p:nvPr/>
            </p:nvGrpSpPr>
            <p:grpSpPr>
              <a:xfrm>
                <a:off x="6290865" y="1489315"/>
                <a:ext cx="248514" cy="605530"/>
                <a:chOff x="6290865" y="1489315"/>
                <a:chExt cx="248514" cy="605530"/>
              </a:xfrm>
            </p:grpSpPr>
            <p:sp>
              <p:nvSpPr>
                <p:cNvPr id="8860" name="Google Shape;8860;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1"/>
              <p:cNvGrpSpPr/>
              <p:nvPr/>
            </p:nvGrpSpPr>
            <p:grpSpPr>
              <a:xfrm>
                <a:off x="6238903" y="1193063"/>
                <a:ext cx="284947" cy="327512"/>
                <a:chOff x="6238903" y="1193063"/>
                <a:chExt cx="284947" cy="327512"/>
              </a:xfrm>
            </p:grpSpPr>
            <p:sp>
              <p:nvSpPr>
                <p:cNvPr id="8863" name="Google Shape;8863;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4" name="Google Shape;8864;p6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65" name="Google Shape;8865;p61"/>
            <p:cNvGrpSpPr/>
            <p:nvPr/>
          </p:nvGrpSpPr>
          <p:grpSpPr>
            <a:xfrm>
              <a:off x="5900602" y="1193063"/>
              <a:ext cx="444345" cy="1023338"/>
              <a:chOff x="5900602" y="1193063"/>
              <a:chExt cx="444345" cy="1023338"/>
            </a:xfrm>
          </p:grpSpPr>
          <p:grpSp>
            <p:nvGrpSpPr>
              <p:cNvPr id="8866" name="Google Shape;8866;p61"/>
              <p:cNvGrpSpPr/>
              <p:nvPr/>
            </p:nvGrpSpPr>
            <p:grpSpPr>
              <a:xfrm>
                <a:off x="6046501" y="1367785"/>
                <a:ext cx="298446" cy="848616"/>
                <a:chOff x="6046501" y="1367785"/>
                <a:chExt cx="298446" cy="848616"/>
              </a:xfrm>
            </p:grpSpPr>
            <p:sp>
              <p:nvSpPr>
                <p:cNvPr id="8867" name="Google Shape;8867;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61"/>
              <p:cNvGrpSpPr/>
              <p:nvPr/>
            </p:nvGrpSpPr>
            <p:grpSpPr>
              <a:xfrm>
                <a:off x="5900602" y="1193063"/>
                <a:ext cx="284947" cy="182312"/>
                <a:chOff x="5900602" y="1193063"/>
                <a:chExt cx="284947" cy="182312"/>
              </a:xfrm>
            </p:grpSpPr>
            <p:sp>
              <p:nvSpPr>
                <p:cNvPr id="8870" name="Google Shape;8870;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1" name="Google Shape;8871;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72" name="Google Shape;8872;p61"/>
          <p:cNvGrpSpPr/>
          <p:nvPr/>
        </p:nvGrpSpPr>
        <p:grpSpPr>
          <a:xfrm>
            <a:off x="7217825" y="979415"/>
            <a:ext cx="1219413" cy="1051365"/>
            <a:chOff x="7287122" y="1165658"/>
            <a:chExt cx="1219413" cy="1051365"/>
          </a:xfrm>
        </p:grpSpPr>
        <p:grpSp>
          <p:nvGrpSpPr>
            <p:cNvPr id="8873" name="Google Shape;8873;p61"/>
            <p:cNvGrpSpPr/>
            <p:nvPr/>
          </p:nvGrpSpPr>
          <p:grpSpPr>
            <a:xfrm>
              <a:off x="7287122" y="1969723"/>
              <a:ext cx="1219413" cy="247300"/>
              <a:chOff x="7287122" y="1969723"/>
              <a:chExt cx="1219413" cy="247300"/>
            </a:xfrm>
          </p:grpSpPr>
          <p:sp>
            <p:nvSpPr>
              <p:cNvPr id="8874" name="Google Shape;8874;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5" name="Google Shape;8875;p61"/>
              <p:cNvGrpSpPr/>
              <p:nvPr/>
            </p:nvGrpSpPr>
            <p:grpSpPr>
              <a:xfrm>
                <a:off x="7287122" y="2063892"/>
                <a:ext cx="1151753" cy="73428"/>
                <a:chOff x="7287122" y="2063892"/>
                <a:chExt cx="1151753" cy="73428"/>
              </a:xfrm>
            </p:grpSpPr>
            <p:sp>
              <p:nvSpPr>
                <p:cNvPr id="8876" name="Google Shape;8876;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7" name="Google Shape;8877;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78" name="Google Shape;8878;p61"/>
            <p:cNvGrpSpPr/>
            <p:nvPr/>
          </p:nvGrpSpPr>
          <p:grpSpPr>
            <a:xfrm>
              <a:off x="7287122" y="1712201"/>
              <a:ext cx="1219403" cy="246767"/>
              <a:chOff x="7287122" y="1712201"/>
              <a:chExt cx="1219403" cy="246767"/>
            </a:xfrm>
          </p:grpSpPr>
          <p:sp>
            <p:nvSpPr>
              <p:cNvPr id="8879" name="Google Shape;8879;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0" name="Google Shape;8880;p61"/>
              <p:cNvGrpSpPr/>
              <p:nvPr/>
            </p:nvGrpSpPr>
            <p:grpSpPr>
              <a:xfrm>
                <a:off x="7287122" y="1842861"/>
                <a:ext cx="1005303" cy="73419"/>
                <a:chOff x="7287122" y="1842861"/>
                <a:chExt cx="1005303" cy="73419"/>
              </a:xfrm>
            </p:grpSpPr>
            <p:sp>
              <p:nvSpPr>
                <p:cNvPr id="8881" name="Google Shape;8881;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883" name="Google Shape;8883;p61"/>
            <p:cNvGrpSpPr/>
            <p:nvPr/>
          </p:nvGrpSpPr>
          <p:grpSpPr>
            <a:xfrm>
              <a:off x="7287122" y="1447520"/>
              <a:ext cx="1219403" cy="286667"/>
              <a:chOff x="7287122" y="1447520"/>
              <a:chExt cx="1219403" cy="286667"/>
            </a:xfrm>
          </p:grpSpPr>
          <p:sp>
            <p:nvSpPr>
              <p:cNvPr id="8884" name="Google Shape;8884;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5" name="Google Shape;8885;p61"/>
              <p:cNvGrpSpPr/>
              <p:nvPr/>
            </p:nvGrpSpPr>
            <p:grpSpPr>
              <a:xfrm>
                <a:off x="7287122" y="1581977"/>
                <a:ext cx="852803" cy="73428"/>
                <a:chOff x="7287122" y="1581977"/>
                <a:chExt cx="852803" cy="73428"/>
              </a:xfrm>
            </p:grpSpPr>
            <p:sp>
              <p:nvSpPr>
                <p:cNvPr id="8886" name="Google Shape;8886;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7" name="Google Shape;8887;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8" name="Google Shape;8888;p61"/>
            <p:cNvGrpSpPr/>
            <p:nvPr/>
          </p:nvGrpSpPr>
          <p:grpSpPr>
            <a:xfrm>
              <a:off x="7287122" y="1165658"/>
              <a:ext cx="1219403" cy="344253"/>
              <a:chOff x="7287122" y="1165658"/>
              <a:chExt cx="1219403" cy="344253"/>
            </a:xfrm>
          </p:grpSpPr>
          <p:sp>
            <p:nvSpPr>
              <p:cNvPr id="8889" name="Google Shape;8889;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0" name="Google Shape;8890;p61"/>
              <p:cNvGrpSpPr/>
              <p:nvPr/>
            </p:nvGrpSpPr>
            <p:grpSpPr>
              <a:xfrm>
                <a:off x="7287122" y="1341025"/>
                <a:ext cx="695703" cy="73419"/>
                <a:chOff x="7287122" y="1341025"/>
                <a:chExt cx="695703" cy="73419"/>
              </a:xfrm>
            </p:grpSpPr>
            <p:sp>
              <p:nvSpPr>
                <p:cNvPr id="8891" name="Google Shape;8891;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2" name="Google Shape;8892;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96" name="Shape 8896"/>
        <p:cNvGrpSpPr/>
        <p:nvPr/>
      </p:nvGrpSpPr>
      <p:grpSpPr>
        <a:xfrm>
          <a:off x="0" y="0"/>
          <a:ext cx="0" cy="0"/>
          <a:chOff x="0" y="0"/>
          <a:chExt cx="0" cy="0"/>
        </a:xfrm>
      </p:grpSpPr>
      <p:grpSp>
        <p:nvGrpSpPr>
          <p:cNvPr id="8897" name="Google Shape;8897;p62"/>
          <p:cNvGrpSpPr/>
          <p:nvPr/>
        </p:nvGrpSpPr>
        <p:grpSpPr>
          <a:xfrm>
            <a:off x="846551" y="2273217"/>
            <a:ext cx="415546" cy="355053"/>
            <a:chOff x="866243" y="2291587"/>
            <a:chExt cx="415546" cy="355053"/>
          </a:xfrm>
        </p:grpSpPr>
        <p:sp>
          <p:nvSpPr>
            <p:cNvPr id="8898" name="Google Shape;8898;p62"/>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2"/>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2"/>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2"/>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2"/>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3" name="Google Shape;8903;p62"/>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4" name="Google Shape;8904;p62"/>
          <p:cNvGrpSpPr/>
          <p:nvPr/>
        </p:nvGrpSpPr>
        <p:grpSpPr>
          <a:xfrm>
            <a:off x="1938828" y="2284205"/>
            <a:ext cx="359213" cy="327807"/>
            <a:chOff x="1958520" y="2302574"/>
            <a:chExt cx="359213" cy="327807"/>
          </a:xfrm>
        </p:grpSpPr>
        <p:sp>
          <p:nvSpPr>
            <p:cNvPr id="8905" name="Google Shape;8905;p62"/>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2"/>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2"/>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8" name="Google Shape;8908;p62"/>
          <p:cNvGrpSpPr/>
          <p:nvPr/>
        </p:nvGrpSpPr>
        <p:grpSpPr>
          <a:xfrm>
            <a:off x="2560190" y="2269057"/>
            <a:ext cx="207582" cy="359594"/>
            <a:chOff x="2656082" y="2287427"/>
            <a:chExt cx="207582" cy="359594"/>
          </a:xfrm>
        </p:grpSpPr>
        <p:sp>
          <p:nvSpPr>
            <p:cNvPr id="8909" name="Google Shape;8909;p62"/>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2"/>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2"/>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2"/>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62"/>
          <p:cNvGrpSpPr/>
          <p:nvPr/>
        </p:nvGrpSpPr>
        <p:grpSpPr>
          <a:xfrm>
            <a:off x="3029961" y="2303099"/>
            <a:ext cx="362991" cy="290018"/>
            <a:chOff x="3049653" y="2321468"/>
            <a:chExt cx="362991" cy="290018"/>
          </a:xfrm>
        </p:grpSpPr>
        <p:sp>
          <p:nvSpPr>
            <p:cNvPr id="8914" name="Google Shape;8914;p62"/>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2"/>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2"/>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2"/>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62"/>
          <p:cNvGrpSpPr/>
          <p:nvPr/>
        </p:nvGrpSpPr>
        <p:grpSpPr>
          <a:xfrm>
            <a:off x="3544551" y="2271534"/>
            <a:ext cx="422342" cy="355243"/>
            <a:chOff x="3564243" y="2289904"/>
            <a:chExt cx="422342" cy="355243"/>
          </a:xfrm>
        </p:grpSpPr>
        <p:sp>
          <p:nvSpPr>
            <p:cNvPr id="8919" name="Google Shape;8919;p62"/>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2"/>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2"/>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2"/>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2"/>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4" name="Google Shape;8924;p62"/>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62"/>
          <p:cNvGrpSpPr/>
          <p:nvPr/>
        </p:nvGrpSpPr>
        <p:grpSpPr>
          <a:xfrm>
            <a:off x="4668202" y="2271344"/>
            <a:ext cx="359594" cy="353909"/>
            <a:chOff x="4687894" y="2289713"/>
            <a:chExt cx="359594" cy="353909"/>
          </a:xfrm>
        </p:grpSpPr>
        <p:sp>
          <p:nvSpPr>
            <p:cNvPr id="8926" name="Google Shape;8926;p62"/>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2"/>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2"/>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9" name="Google Shape;8929;p62"/>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0" name="Google Shape;8930;p62"/>
          <p:cNvGrpSpPr/>
          <p:nvPr/>
        </p:nvGrpSpPr>
        <p:grpSpPr>
          <a:xfrm>
            <a:off x="6352932" y="2289857"/>
            <a:ext cx="263567" cy="317614"/>
            <a:chOff x="6421399" y="2308227"/>
            <a:chExt cx="263567" cy="317614"/>
          </a:xfrm>
        </p:grpSpPr>
        <p:sp>
          <p:nvSpPr>
            <p:cNvPr id="8931" name="Google Shape;8931;p62"/>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2"/>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2"/>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2"/>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2"/>
          <p:cNvGrpSpPr/>
          <p:nvPr/>
        </p:nvGrpSpPr>
        <p:grpSpPr>
          <a:xfrm>
            <a:off x="6850501" y="2277250"/>
            <a:ext cx="360356" cy="343462"/>
            <a:chOff x="6870193" y="2295620"/>
            <a:chExt cx="360356" cy="343462"/>
          </a:xfrm>
        </p:grpSpPr>
        <p:sp>
          <p:nvSpPr>
            <p:cNvPr id="8936" name="Google Shape;8936;p62"/>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2"/>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2"/>
          <p:cNvGrpSpPr/>
          <p:nvPr/>
        </p:nvGrpSpPr>
        <p:grpSpPr>
          <a:xfrm>
            <a:off x="7421773" y="2284490"/>
            <a:ext cx="342192" cy="327140"/>
            <a:chOff x="7441465" y="2302860"/>
            <a:chExt cx="342192" cy="327140"/>
          </a:xfrm>
        </p:grpSpPr>
        <p:sp>
          <p:nvSpPr>
            <p:cNvPr id="8939" name="Google Shape;8939;p62"/>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2"/>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62"/>
          <p:cNvGrpSpPr/>
          <p:nvPr/>
        </p:nvGrpSpPr>
        <p:grpSpPr>
          <a:xfrm>
            <a:off x="7969991" y="2331837"/>
            <a:ext cx="332761" cy="234066"/>
            <a:chOff x="7989683" y="2350207"/>
            <a:chExt cx="332761" cy="234066"/>
          </a:xfrm>
        </p:grpSpPr>
        <p:sp>
          <p:nvSpPr>
            <p:cNvPr id="8942" name="Google Shape;8942;p62"/>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2"/>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2"/>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2"/>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2"/>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2"/>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62"/>
          <p:cNvGrpSpPr/>
          <p:nvPr/>
        </p:nvGrpSpPr>
        <p:grpSpPr>
          <a:xfrm>
            <a:off x="5803602" y="2291381"/>
            <a:ext cx="315327" cy="314978"/>
            <a:chOff x="5823294" y="2309751"/>
            <a:chExt cx="315327" cy="314978"/>
          </a:xfrm>
        </p:grpSpPr>
        <p:sp>
          <p:nvSpPr>
            <p:cNvPr id="8949" name="Google Shape;8949;p62"/>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2"/>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2"/>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2"/>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2"/>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2"/>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2"/>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2"/>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2"/>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2"/>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2"/>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2"/>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2"/>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2"/>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2"/>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2"/>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2"/>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62"/>
          <p:cNvGrpSpPr/>
          <p:nvPr/>
        </p:nvGrpSpPr>
        <p:grpSpPr>
          <a:xfrm>
            <a:off x="2477583" y="2725790"/>
            <a:ext cx="370930" cy="370549"/>
            <a:chOff x="2497275" y="2744159"/>
            <a:chExt cx="370930" cy="370549"/>
          </a:xfrm>
        </p:grpSpPr>
        <p:sp>
          <p:nvSpPr>
            <p:cNvPr id="8967" name="Google Shape;8967;p62"/>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2"/>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2"/>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2"/>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2"/>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2"/>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62"/>
          <p:cNvGrpSpPr/>
          <p:nvPr/>
        </p:nvGrpSpPr>
        <p:grpSpPr>
          <a:xfrm>
            <a:off x="841248" y="2728108"/>
            <a:ext cx="371883" cy="365691"/>
            <a:chOff x="860940" y="2746477"/>
            <a:chExt cx="371883" cy="365691"/>
          </a:xfrm>
        </p:grpSpPr>
        <p:sp>
          <p:nvSpPr>
            <p:cNvPr id="8974" name="Google Shape;8974;p62"/>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2"/>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2"/>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2"/>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2"/>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9" name="Google Shape;8979;p62"/>
          <p:cNvGrpSpPr/>
          <p:nvPr/>
        </p:nvGrpSpPr>
        <p:grpSpPr>
          <a:xfrm>
            <a:off x="1431144" y="2747889"/>
            <a:ext cx="283985" cy="341080"/>
            <a:chOff x="1493849" y="2775533"/>
            <a:chExt cx="283985" cy="341080"/>
          </a:xfrm>
        </p:grpSpPr>
        <p:sp>
          <p:nvSpPr>
            <p:cNvPr id="8980" name="Google Shape;8980;p62"/>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2"/>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2"/>
          <p:cNvGrpSpPr/>
          <p:nvPr/>
        </p:nvGrpSpPr>
        <p:grpSpPr>
          <a:xfrm>
            <a:off x="1933144" y="2756052"/>
            <a:ext cx="372835" cy="342573"/>
            <a:chOff x="1952836" y="2774422"/>
            <a:chExt cx="372835" cy="342573"/>
          </a:xfrm>
        </p:grpSpPr>
        <p:sp>
          <p:nvSpPr>
            <p:cNvPr id="8983" name="Google Shape;8983;p62"/>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2"/>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2"/>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6" name="Google Shape;8986;p62"/>
          <p:cNvGrpSpPr/>
          <p:nvPr/>
        </p:nvGrpSpPr>
        <p:grpSpPr>
          <a:xfrm>
            <a:off x="3060224" y="2726107"/>
            <a:ext cx="332729" cy="372518"/>
            <a:chOff x="3079916" y="2744477"/>
            <a:chExt cx="332729" cy="372518"/>
          </a:xfrm>
        </p:grpSpPr>
        <p:sp>
          <p:nvSpPr>
            <p:cNvPr id="8987" name="Google Shape;8987;p62"/>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2"/>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2"/>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62"/>
          <p:cNvGrpSpPr/>
          <p:nvPr/>
        </p:nvGrpSpPr>
        <p:grpSpPr>
          <a:xfrm>
            <a:off x="3600884" y="2727155"/>
            <a:ext cx="336889" cy="355592"/>
            <a:chOff x="3620576" y="2745525"/>
            <a:chExt cx="336889" cy="355592"/>
          </a:xfrm>
        </p:grpSpPr>
        <p:sp>
          <p:nvSpPr>
            <p:cNvPr id="8991" name="Google Shape;8991;p62"/>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2"/>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62"/>
          <p:cNvGrpSpPr/>
          <p:nvPr/>
        </p:nvGrpSpPr>
        <p:grpSpPr>
          <a:xfrm>
            <a:off x="4107123" y="2742334"/>
            <a:ext cx="380393" cy="363118"/>
            <a:chOff x="4126815" y="2760704"/>
            <a:chExt cx="380393" cy="363118"/>
          </a:xfrm>
        </p:grpSpPr>
        <p:sp>
          <p:nvSpPr>
            <p:cNvPr id="8994" name="Google Shape;8994;p6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8" name="Google Shape;8998;p62"/>
          <p:cNvGrpSpPr/>
          <p:nvPr/>
        </p:nvGrpSpPr>
        <p:grpSpPr>
          <a:xfrm>
            <a:off x="4656294" y="2727314"/>
            <a:ext cx="381346" cy="368644"/>
            <a:chOff x="4675986" y="2745684"/>
            <a:chExt cx="381346" cy="368644"/>
          </a:xfrm>
        </p:grpSpPr>
        <p:sp>
          <p:nvSpPr>
            <p:cNvPr id="8999" name="Google Shape;8999;p62"/>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2"/>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62"/>
          <p:cNvGrpSpPr/>
          <p:nvPr/>
        </p:nvGrpSpPr>
        <p:grpSpPr>
          <a:xfrm>
            <a:off x="5200924" y="2772692"/>
            <a:ext cx="373185" cy="302466"/>
            <a:chOff x="5220616" y="2791061"/>
            <a:chExt cx="373185" cy="302466"/>
          </a:xfrm>
        </p:grpSpPr>
        <p:sp>
          <p:nvSpPr>
            <p:cNvPr id="9002" name="Google Shape;9002;p62"/>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2"/>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2"/>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2"/>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2"/>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2"/>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2"/>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2"/>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2"/>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2"/>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2"/>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2"/>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2"/>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2"/>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2"/>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2"/>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2"/>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2"/>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62"/>
          <p:cNvGrpSpPr/>
          <p:nvPr/>
        </p:nvGrpSpPr>
        <p:grpSpPr>
          <a:xfrm>
            <a:off x="5768969" y="2754147"/>
            <a:ext cx="284366" cy="344097"/>
            <a:chOff x="5864861" y="2772517"/>
            <a:chExt cx="284366" cy="344097"/>
          </a:xfrm>
        </p:grpSpPr>
        <p:sp>
          <p:nvSpPr>
            <p:cNvPr id="9021" name="Google Shape;9021;p62"/>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2"/>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2"/>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2"/>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2"/>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2"/>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7" name="Google Shape;9027;p62"/>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8" name="Google Shape;9028;p62"/>
          <p:cNvGrpSpPr/>
          <p:nvPr/>
        </p:nvGrpSpPr>
        <p:grpSpPr>
          <a:xfrm>
            <a:off x="6954467" y="2771168"/>
            <a:ext cx="255247" cy="327458"/>
            <a:chOff x="6974158" y="2789537"/>
            <a:chExt cx="255247" cy="327458"/>
          </a:xfrm>
        </p:grpSpPr>
        <p:sp>
          <p:nvSpPr>
            <p:cNvPr id="9029" name="Google Shape;9029;p62"/>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2"/>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2"/>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2"/>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2"/>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2"/>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62"/>
          <p:cNvGrpSpPr/>
          <p:nvPr/>
        </p:nvGrpSpPr>
        <p:grpSpPr>
          <a:xfrm>
            <a:off x="7511005" y="2771930"/>
            <a:ext cx="244291" cy="326314"/>
            <a:chOff x="7530697" y="2790299"/>
            <a:chExt cx="244291" cy="326314"/>
          </a:xfrm>
        </p:grpSpPr>
        <p:sp>
          <p:nvSpPr>
            <p:cNvPr id="9036" name="Google Shape;9036;p62"/>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2"/>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2"/>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2"/>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2"/>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2"/>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62"/>
          <p:cNvGrpSpPr/>
          <p:nvPr/>
        </p:nvGrpSpPr>
        <p:grpSpPr>
          <a:xfrm>
            <a:off x="7968499" y="2813878"/>
            <a:ext cx="332348" cy="283985"/>
            <a:chOff x="7988191" y="2832248"/>
            <a:chExt cx="332348" cy="283985"/>
          </a:xfrm>
        </p:grpSpPr>
        <p:sp>
          <p:nvSpPr>
            <p:cNvPr id="9043" name="Google Shape;9043;p62"/>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2"/>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2"/>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6" name="Google Shape;9046;p62"/>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62"/>
          <p:cNvGrpSpPr/>
          <p:nvPr/>
        </p:nvGrpSpPr>
        <p:grpSpPr>
          <a:xfrm>
            <a:off x="3568748" y="3239998"/>
            <a:ext cx="364484" cy="262423"/>
            <a:chOff x="3588440" y="3258368"/>
            <a:chExt cx="364484" cy="262423"/>
          </a:xfrm>
        </p:grpSpPr>
        <p:sp>
          <p:nvSpPr>
            <p:cNvPr id="9048" name="Google Shape;9048;p62"/>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2"/>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2"/>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2"/>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2"/>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2"/>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4" name="Google Shape;9054;p62"/>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62"/>
          <p:cNvGrpSpPr/>
          <p:nvPr/>
        </p:nvGrpSpPr>
        <p:grpSpPr>
          <a:xfrm>
            <a:off x="5746125" y="3209355"/>
            <a:ext cx="364865" cy="324822"/>
            <a:chOff x="5765817" y="3227724"/>
            <a:chExt cx="364865" cy="324822"/>
          </a:xfrm>
        </p:grpSpPr>
        <p:sp>
          <p:nvSpPr>
            <p:cNvPr id="9056" name="Google Shape;9056;p62"/>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2"/>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2"/>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2"/>
          <p:cNvGrpSpPr/>
          <p:nvPr/>
        </p:nvGrpSpPr>
        <p:grpSpPr>
          <a:xfrm>
            <a:off x="6208891" y="3219294"/>
            <a:ext cx="446539" cy="303895"/>
            <a:chOff x="6228583" y="3237664"/>
            <a:chExt cx="446539" cy="303895"/>
          </a:xfrm>
        </p:grpSpPr>
        <p:sp>
          <p:nvSpPr>
            <p:cNvPr id="9060" name="Google Shape;9060;p62"/>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2"/>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2"/>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2"/>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2"/>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2"/>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2"/>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2"/>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2"/>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2"/>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2"/>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2"/>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2"/>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2"/>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2"/>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2"/>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2"/>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62"/>
          <p:cNvGrpSpPr/>
          <p:nvPr/>
        </p:nvGrpSpPr>
        <p:grpSpPr>
          <a:xfrm>
            <a:off x="846170" y="3188936"/>
            <a:ext cx="364484" cy="364897"/>
            <a:chOff x="865862" y="3207306"/>
            <a:chExt cx="364484" cy="364897"/>
          </a:xfrm>
        </p:grpSpPr>
        <p:sp>
          <p:nvSpPr>
            <p:cNvPr id="9078" name="Google Shape;9078;p62"/>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2"/>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2"/>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2"/>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2"/>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2"/>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2"/>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2"/>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2"/>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2"/>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2"/>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2"/>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2"/>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2"/>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62"/>
          <p:cNvGrpSpPr/>
          <p:nvPr/>
        </p:nvGrpSpPr>
        <p:grpSpPr>
          <a:xfrm>
            <a:off x="1384925" y="3208593"/>
            <a:ext cx="370168" cy="325965"/>
            <a:chOff x="1404617" y="3226962"/>
            <a:chExt cx="370168" cy="325965"/>
          </a:xfrm>
        </p:grpSpPr>
        <p:sp>
          <p:nvSpPr>
            <p:cNvPr id="9093" name="Google Shape;9093;p62"/>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2"/>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2"/>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2"/>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2"/>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2"/>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2"/>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2"/>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2"/>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62"/>
          <p:cNvGrpSpPr/>
          <p:nvPr/>
        </p:nvGrpSpPr>
        <p:grpSpPr>
          <a:xfrm>
            <a:off x="1933711" y="3197724"/>
            <a:ext cx="366389" cy="354481"/>
            <a:chOff x="1954741" y="3212419"/>
            <a:chExt cx="366389" cy="354481"/>
          </a:xfrm>
        </p:grpSpPr>
        <p:sp>
          <p:nvSpPr>
            <p:cNvPr id="9103" name="Google Shape;9103;p62"/>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2"/>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2"/>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2"/>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2"/>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2"/>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2"/>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2"/>
          <p:cNvGrpSpPr/>
          <p:nvPr/>
        </p:nvGrpSpPr>
        <p:grpSpPr>
          <a:xfrm>
            <a:off x="3023547" y="3197256"/>
            <a:ext cx="366008" cy="348670"/>
            <a:chOff x="3043239" y="3215626"/>
            <a:chExt cx="366008" cy="348670"/>
          </a:xfrm>
        </p:grpSpPr>
        <p:sp>
          <p:nvSpPr>
            <p:cNvPr id="9111" name="Google Shape;9111;p62"/>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2"/>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3" name="Google Shape;9113;p62"/>
          <p:cNvGrpSpPr/>
          <p:nvPr/>
        </p:nvGrpSpPr>
        <p:grpSpPr>
          <a:xfrm>
            <a:off x="4198641" y="3166613"/>
            <a:ext cx="209107" cy="383442"/>
            <a:chOff x="4218333" y="3184982"/>
            <a:chExt cx="209107" cy="383442"/>
          </a:xfrm>
        </p:grpSpPr>
        <p:sp>
          <p:nvSpPr>
            <p:cNvPr id="9114" name="Google Shape;9114;p62"/>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2"/>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2"/>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7" name="Google Shape;9117;p62"/>
          <p:cNvGrpSpPr/>
          <p:nvPr/>
        </p:nvGrpSpPr>
        <p:grpSpPr>
          <a:xfrm>
            <a:off x="6876953" y="3197637"/>
            <a:ext cx="322917" cy="347876"/>
            <a:chOff x="6896644" y="3216007"/>
            <a:chExt cx="322917" cy="347876"/>
          </a:xfrm>
        </p:grpSpPr>
        <p:sp>
          <p:nvSpPr>
            <p:cNvPr id="9118" name="Google Shape;9118;p62"/>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2"/>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2"/>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2"/>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2"/>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2"/>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2"/>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62"/>
          <p:cNvGrpSpPr/>
          <p:nvPr/>
        </p:nvGrpSpPr>
        <p:grpSpPr>
          <a:xfrm>
            <a:off x="7409674" y="3204814"/>
            <a:ext cx="334634" cy="333904"/>
            <a:chOff x="7429366" y="3223183"/>
            <a:chExt cx="334634" cy="333904"/>
          </a:xfrm>
        </p:grpSpPr>
        <p:sp>
          <p:nvSpPr>
            <p:cNvPr id="9126" name="Google Shape;9126;p62"/>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2"/>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8" name="Google Shape;9128;p62"/>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9" name="Google Shape;9129;p62"/>
          <p:cNvGrpSpPr/>
          <p:nvPr/>
        </p:nvGrpSpPr>
        <p:grpSpPr>
          <a:xfrm>
            <a:off x="5196764" y="3707114"/>
            <a:ext cx="356196" cy="265631"/>
            <a:chOff x="5216456" y="3725484"/>
            <a:chExt cx="356196" cy="265631"/>
          </a:xfrm>
        </p:grpSpPr>
        <p:sp>
          <p:nvSpPr>
            <p:cNvPr id="9130" name="Google Shape;9130;p62"/>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2"/>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62"/>
          <p:cNvGrpSpPr/>
          <p:nvPr/>
        </p:nvGrpSpPr>
        <p:grpSpPr>
          <a:xfrm>
            <a:off x="6829701" y="3715625"/>
            <a:ext cx="355053" cy="248038"/>
            <a:chOff x="6849393" y="3733994"/>
            <a:chExt cx="355053" cy="248038"/>
          </a:xfrm>
        </p:grpSpPr>
        <p:sp>
          <p:nvSpPr>
            <p:cNvPr id="9133" name="Google Shape;9133;p62"/>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2"/>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2"/>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2"/>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2"/>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62"/>
          <p:cNvGrpSpPr/>
          <p:nvPr/>
        </p:nvGrpSpPr>
        <p:grpSpPr>
          <a:xfrm>
            <a:off x="7899305" y="3696318"/>
            <a:ext cx="392111" cy="280206"/>
            <a:chOff x="7918997" y="3714687"/>
            <a:chExt cx="392111" cy="280206"/>
          </a:xfrm>
        </p:grpSpPr>
        <p:sp>
          <p:nvSpPr>
            <p:cNvPr id="9139" name="Google Shape;9139;p62"/>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2"/>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2"/>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2"/>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2"/>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62"/>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5" name="Google Shape;9145;p62"/>
          <p:cNvGrpSpPr/>
          <p:nvPr/>
        </p:nvGrpSpPr>
        <p:grpSpPr>
          <a:xfrm>
            <a:off x="1389085" y="3662594"/>
            <a:ext cx="357720" cy="355148"/>
            <a:chOff x="1408777" y="3680964"/>
            <a:chExt cx="357720" cy="355148"/>
          </a:xfrm>
        </p:grpSpPr>
        <p:sp>
          <p:nvSpPr>
            <p:cNvPr id="9146" name="Google Shape;9146;p62"/>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2"/>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2"/>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2"/>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2"/>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2"/>
          <p:cNvGrpSpPr/>
          <p:nvPr/>
        </p:nvGrpSpPr>
        <p:grpSpPr>
          <a:xfrm>
            <a:off x="1933144" y="3662594"/>
            <a:ext cx="357720" cy="355148"/>
            <a:chOff x="1952836" y="3680964"/>
            <a:chExt cx="357720" cy="355148"/>
          </a:xfrm>
        </p:grpSpPr>
        <p:sp>
          <p:nvSpPr>
            <p:cNvPr id="9152" name="Google Shape;9152;p62"/>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2"/>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2"/>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2"/>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2"/>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62"/>
          <p:cNvGrpSpPr/>
          <p:nvPr/>
        </p:nvGrpSpPr>
        <p:grpSpPr>
          <a:xfrm>
            <a:off x="2477202" y="3662594"/>
            <a:ext cx="357720" cy="355148"/>
            <a:chOff x="2496894" y="3680964"/>
            <a:chExt cx="357720" cy="355148"/>
          </a:xfrm>
        </p:grpSpPr>
        <p:sp>
          <p:nvSpPr>
            <p:cNvPr id="9158" name="Google Shape;9158;p62"/>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2"/>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2"/>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2"/>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2"/>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62"/>
          <p:cNvGrpSpPr/>
          <p:nvPr/>
        </p:nvGrpSpPr>
        <p:grpSpPr>
          <a:xfrm>
            <a:off x="3021292" y="3662689"/>
            <a:ext cx="356164" cy="355815"/>
            <a:chOff x="3040984" y="3681059"/>
            <a:chExt cx="356164" cy="355815"/>
          </a:xfrm>
        </p:grpSpPr>
        <p:sp>
          <p:nvSpPr>
            <p:cNvPr id="9164" name="Google Shape;9164;p62"/>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2"/>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2"/>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62"/>
          <p:cNvGrpSpPr/>
          <p:nvPr/>
        </p:nvGrpSpPr>
        <p:grpSpPr>
          <a:xfrm>
            <a:off x="3564589" y="3680821"/>
            <a:ext cx="358069" cy="317995"/>
            <a:chOff x="3584280" y="3699191"/>
            <a:chExt cx="358069" cy="317995"/>
          </a:xfrm>
        </p:grpSpPr>
        <p:sp>
          <p:nvSpPr>
            <p:cNvPr id="9168" name="Google Shape;9168;p62"/>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2"/>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2"/>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2"/>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2"/>
          <p:cNvGrpSpPr/>
          <p:nvPr/>
        </p:nvGrpSpPr>
        <p:grpSpPr>
          <a:xfrm>
            <a:off x="4109790" y="3662689"/>
            <a:ext cx="355402" cy="354291"/>
            <a:chOff x="4129482" y="3681059"/>
            <a:chExt cx="355402" cy="354291"/>
          </a:xfrm>
        </p:grpSpPr>
        <p:sp>
          <p:nvSpPr>
            <p:cNvPr id="9173" name="Google Shape;9173;p62"/>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2"/>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2"/>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2"/>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2"/>
          <p:cNvGrpSpPr/>
          <p:nvPr/>
        </p:nvGrpSpPr>
        <p:grpSpPr>
          <a:xfrm>
            <a:off x="4653849" y="3661927"/>
            <a:ext cx="355434" cy="355815"/>
            <a:chOff x="4673540" y="3680297"/>
            <a:chExt cx="355434" cy="355815"/>
          </a:xfrm>
        </p:grpSpPr>
        <p:sp>
          <p:nvSpPr>
            <p:cNvPr id="9178" name="Google Shape;9178;p62"/>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2"/>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2"/>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1" name="Google Shape;9181;p62"/>
          <p:cNvGrpSpPr/>
          <p:nvPr/>
        </p:nvGrpSpPr>
        <p:grpSpPr>
          <a:xfrm>
            <a:off x="5759716" y="3680821"/>
            <a:ext cx="317645" cy="318757"/>
            <a:chOff x="5779408" y="3699191"/>
            <a:chExt cx="317645" cy="318757"/>
          </a:xfrm>
        </p:grpSpPr>
        <p:sp>
          <p:nvSpPr>
            <p:cNvPr id="9182" name="Google Shape;9182;p62"/>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2"/>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4" name="Google Shape;9184;p62"/>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5" name="Google Shape;9185;p62"/>
          <p:cNvGrpSpPr/>
          <p:nvPr/>
        </p:nvGrpSpPr>
        <p:grpSpPr>
          <a:xfrm>
            <a:off x="7370743" y="3662499"/>
            <a:ext cx="372073" cy="355243"/>
            <a:chOff x="7390435" y="3680868"/>
            <a:chExt cx="372073" cy="355243"/>
          </a:xfrm>
        </p:grpSpPr>
        <p:sp>
          <p:nvSpPr>
            <p:cNvPr id="9186" name="Google Shape;9186;p6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2"/>
          <p:cNvGrpSpPr/>
          <p:nvPr/>
        </p:nvGrpSpPr>
        <p:grpSpPr>
          <a:xfrm>
            <a:off x="1392301" y="4119346"/>
            <a:ext cx="374709" cy="374010"/>
            <a:chOff x="1421638" y="4125629"/>
            <a:chExt cx="374709" cy="374010"/>
          </a:xfrm>
        </p:grpSpPr>
        <p:sp>
          <p:nvSpPr>
            <p:cNvPr id="9193" name="Google Shape;9193;p62"/>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2"/>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2"/>
          <p:cNvGrpSpPr/>
          <p:nvPr/>
        </p:nvGrpSpPr>
        <p:grpSpPr>
          <a:xfrm>
            <a:off x="1943917" y="4135255"/>
            <a:ext cx="357720" cy="342192"/>
            <a:chOff x="1973254" y="4156304"/>
            <a:chExt cx="357720" cy="342192"/>
          </a:xfrm>
        </p:grpSpPr>
        <p:sp>
          <p:nvSpPr>
            <p:cNvPr id="9196" name="Google Shape;9196;p62"/>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2"/>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2"/>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2"/>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2"/>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2"/>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2"/>
          <p:cNvGrpSpPr/>
          <p:nvPr/>
        </p:nvGrpSpPr>
        <p:grpSpPr>
          <a:xfrm>
            <a:off x="2494422" y="4136192"/>
            <a:ext cx="341049" cy="340318"/>
            <a:chOff x="2523759" y="4135505"/>
            <a:chExt cx="341049" cy="340318"/>
          </a:xfrm>
        </p:grpSpPr>
        <p:sp>
          <p:nvSpPr>
            <p:cNvPr id="9203" name="Google Shape;9203;p62"/>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2"/>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2"/>
          <p:cNvGrpSpPr/>
          <p:nvPr/>
        </p:nvGrpSpPr>
        <p:grpSpPr>
          <a:xfrm>
            <a:off x="3011266" y="4131175"/>
            <a:ext cx="392079" cy="350353"/>
            <a:chOff x="3040603" y="4130360"/>
            <a:chExt cx="392079" cy="350353"/>
          </a:xfrm>
        </p:grpSpPr>
        <p:sp>
          <p:nvSpPr>
            <p:cNvPr id="9206" name="Google Shape;9206;p62"/>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2"/>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2"/>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2"/>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2"/>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2"/>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2"/>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2"/>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2"/>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2"/>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62"/>
          <p:cNvGrpSpPr/>
          <p:nvPr/>
        </p:nvGrpSpPr>
        <p:grpSpPr>
          <a:xfrm>
            <a:off x="3632807" y="4136192"/>
            <a:ext cx="232955" cy="340318"/>
            <a:chOff x="3662144" y="4135505"/>
            <a:chExt cx="232955" cy="340318"/>
          </a:xfrm>
        </p:grpSpPr>
        <p:sp>
          <p:nvSpPr>
            <p:cNvPr id="9217" name="Google Shape;9217;p62"/>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2"/>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2"/>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2"/>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62"/>
          <p:cNvGrpSpPr/>
          <p:nvPr/>
        </p:nvGrpSpPr>
        <p:grpSpPr>
          <a:xfrm>
            <a:off x="4119801" y="4122029"/>
            <a:ext cx="344065" cy="368644"/>
            <a:chOff x="4149138" y="4121151"/>
            <a:chExt cx="344065" cy="368644"/>
          </a:xfrm>
        </p:grpSpPr>
        <p:sp>
          <p:nvSpPr>
            <p:cNvPr id="9222" name="Google Shape;9222;p6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4" name="Google Shape;9234;p62"/>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5" name="Google Shape;9235;p62"/>
          <p:cNvGrpSpPr/>
          <p:nvPr/>
        </p:nvGrpSpPr>
        <p:grpSpPr>
          <a:xfrm>
            <a:off x="5176925" y="4174949"/>
            <a:ext cx="397763" cy="262804"/>
            <a:chOff x="5206262" y="4174817"/>
            <a:chExt cx="397763" cy="262804"/>
          </a:xfrm>
        </p:grpSpPr>
        <p:sp>
          <p:nvSpPr>
            <p:cNvPr id="9236" name="Google Shape;9236;p62"/>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2"/>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2"/>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2"/>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2"/>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2"/>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2"/>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2"/>
          <p:cNvGrpSpPr/>
          <p:nvPr/>
        </p:nvGrpSpPr>
        <p:grpSpPr>
          <a:xfrm>
            <a:off x="5698279" y="4161342"/>
            <a:ext cx="440505" cy="290018"/>
            <a:chOff x="5727616" y="4204699"/>
            <a:chExt cx="440505" cy="290018"/>
          </a:xfrm>
        </p:grpSpPr>
        <p:sp>
          <p:nvSpPr>
            <p:cNvPr id="9244" name="Google Shape;9244;p62"/>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2"/>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2"/>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2"/>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2"/>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2"/>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2"/>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2"/>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2"/>
          <p:cNvGrpSpPr/>
          <p:nvPr/>
        </p:nvGrpSpPr>
        <p:grpSpPr>
          <a:xfrm>
            <a:off x="6380726" y="4124093"/>
            <a:ext cx="159950" cy="364516"/>
            <a:chOff x="6410063" y="4135124"/>
            <a:chExt cx="159950" cy="364516"/>
          </a:xfrm>
        </p:grpSpPr>
        <p:sp>
          <p:nvSpPr>
            <p:cNvPr id="9253" name="Google Shape;9253;p62"/>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2"/>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2"/>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2"/>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62"/>
          <p:cNvGrpSpPr/>
          <p:nvPr/>
        </p:nvGrpSpPr>
        <p:grpSpPr>
          <a:xfrm>
            <a:off x="6641065" y="4124284"/>
            <a:ext cx="214378" cy="364135"/>
            <a:chOff x="6924652" y="4135505"/>
            <a:chExt cx="214378" cy="364135"/>
          </a:xfrm>
        </p:grpSpPr>
        <p:sp>
          <p:nvSpPr>
            <p:cNvPr id="9258" name="Google Shape;9258;p62"/>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2"/>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2"/>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2"/>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2" name="Google Shape;9262;p62"/>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263" name="Google Shape;9263;p6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264" name="Google Shape;9264;p62"/>
          <p:cNvGrpSpPr/>
          <p:nvPr/>
        </p:nvGrpSpPr>
        <p:grpSpPr>
          <a:xfrm>
            <a:off x="841240" y="4119220"/>
            <a:ext cx="374177" cy="374263"/>
            <a:chOff x="775325" y="4143525"/>
            <a:chExt cx="468776" cy="468884"/>
          </a:xfrm>
        </p:grpSpPr>
        <p:sp>
          <p:nvSpPr>
            <p:cNvPr id="9265" name="Google Shape;9265;p62"/>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2"/>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2"/>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2"/>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2"/>
          <p:cNvGrpSpPr/>
          <p:nvPr/>
        </p:nvGrpSpPr>
        <p:grpSpPr>
          <a:xfrm>
            <a:off x="7015917" y="4114633"/>
            <a:ext cx="219464" cy="383437"/>
            <a:chOff x="1426400" y="1814750"/>
            <a:chExt cx="407850" cy="712575"/>
          </a:xfrm>
        </p:grpSpPr>
        <p:sp>
          <p:nvSpPr>
            <p:cNvPr id="9270" name="Google Shape;9270;p6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2"/>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2"/>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62"/>
          <p:cNvGrpSpPr/>
          <p:nvPr/>
        </p:nvGrpSpPr>
        <p:grpSpPr>
          <a:xfrm>
            <a:off x="7391519" y="4149408"/>
            <a:ext cx="313833" cy="313887"/>
            <a:chOff x="1910075" y="2021700"/>
            <a:chExt cx="583225" cy="583325"/>
          </a:xfrm>
        </p:grpSpPr>
        <p:sp>
          <p:nvSpPr>
            <p:cNvPr id="9274" name="Google Shape;9274;p6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2"/>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2"/>
          <p:cNvGrpSpPr/>
          <p:nvPr/>
        </p:nvGrpSpPr>
        <p:grpSpPr>
          <a:xfrm>
            <a:off x="7861486" y="4189187"/>
            <a:ext cx="441255" cy="234329"/>
            <a:chOff x="2749275" y="2099575"/>
            <a:chExt cx="820025" cy="435475"/>
          </a:xfrm>
        </p:grpSpPr>
        <p:sp>
          <p:nvSpPr>
            <p:cNvPr id="9278" name="Google Shape;9278;p62"/>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2"/>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5" name="Shape 9285"/>
        <p:cNvGrpSpPr/>
        <p:nvPr/>
      </p:nvGrpSpPr>
      <p:grpSpPr>
        <a:xfrm>
          <a:off x="0" y="0"/>
          <a:ext cx="0" cy="0"/>
          <a:chOff x="0" y="0"/>
          <a:chExt cx="0" cy="0"/>
        </a:xfrm>
      </p:grpSpPr>
      <p:grpSp>
        <p:nvGrpSpPr>
          <p:cNvPr id="9286" name="Google Shape;9286;p63"/>
          <p:cNvGrpSpPr/>
          <p:nvPr/>
        </p:nvGrpSpPr>
        <p:grpSpPr>
          <a:xfrm>
            <a:off x="1989449" y="4101269"/>
            <a:ext cx="374774" cy="346073"/>
            <a:chOff x="1989449" y="4282269"/>
            <a:chExt cx="374774" cy="346073"/>
          </a:xfrm>
        </p:grpSpPr>
        <p:sp>
          <p:nvSpPr>
            <p:cNvPr id="9287" name="Google Shape;9287;p63"/>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3"/>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63"/>
          <p:cNvGrpSpPr/>
          <p:nvPr/>
        </p:nvGrpSpPr>
        <p:grpSpPr>
          <a:xfrm>
            <a:off x="2487439" y="4099740"/>
            <a:ext cx="198775" cy="348972"/>
            <a:chOff x="2487439" y="4280740"/>
            <a:chExt cx="198775" cy="348972"/>
          </a:xfrm>
        </p:grpSpPr>
        <p:sp>
          <p:nvSpPr>
            <p:cNvPr id="9293" name="Google Shape;9293;p63"/>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3"/>
          <p:cNvGrpSpPr/>
          <p:nvPr/>
        </p:nvGrpSpPr>
        <p:grpSpPr>
          <a:xfrm>
            <a:off x="2810958" y="4092923"/>
            <a:ext cx="353145" cy="361873"/>
            <a:chOff x="2810958" y="4273923"/>
            <a:chExt cx="353145" cy="361873"/>
          </a:xfrm>
        </p:grpSpPr>
        <p:sp>
          <p:nvSpPr>
            <p:cNvPr id="9298" name="Google Shape;9298;p63"/>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3"/>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3"/>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3"/>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3"/>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3"/>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63"/>
          <p:cNvGrpSpPr/>
          <p:nvPr/>
        </p:nvGrpSpPr>
        <p:grpSpPr>
          <a:xfrm>
            <a:off x="6275635" y="4101651"/>
            <a:ext cx="209383" cy="366778"/>
            <a:chOff x="6275635" y="4282651"/>
            <a:chExt cx="209383" cy="366778"/>
          </a:xfrm>
        </p:grpSpPr>
        <p:sp>
          <p:nvSpPr>
            <p:cNvPr id="9306" name="Google Shape;9306;p63"/>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3"/>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63"/>
          <p:cNvGrpSpPr/>
          <p:nvPr/>
        </p:nvGrpSpPr>
        <p:grpSpPr>
          <a:xfrm>
            <a:off x="6701186" y="4102033"/>
            <a:ext cx="280292" cy="366396"/>
            <a:chOff x="6701186" y="4283033"/>
            <a:chExt cx="280292" cy="366396"/>
          </a:xfrm>
        </p:grpSpPr>
        <p:sp>
          <p:nvSpPr>
            <p:cNvPr id="9309" name="Google Shape;9309;p63"/>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1" name="Google Shape;9311;p63"/>
          <p:cNvGrpSpPr/>
          <p:nvPr/>
        </p:nvGrpSpPr>
        <p:grpSpPr>
          <a:xfrm>
            <a:off x="2609571" y="3643958"/>
            <a:ext cx="373627" cy="347347"/>
            <a:chOff x="2609571" y="3824958"/>
            <a:chExt cx="373627" cy="347347"/>
          </a:xfrm>
        </p:grpSpPr>
        <p:sp>
          <p:nvSpPr>
            <p:cNvPr id="9312" name="Google Shape;9312;p63"/>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4" name="Google Shape;9314;p63"/>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5" name="Google Shape;9315;p63"/>
          <p:cNvGrpSpPr/>
          <p:nvPr/>
        </p:nvGrpSpPr>
        <p:grpSpPr>
          <a:xfrm>
            <a:off x="916127" y="3626056"/>
            <a:ext cx="221902" cy="380795"/>
            <a:chOff x="916127" y="3807056"/>
            <a:chExt cx="221902" cy="380795"/>
          </a:xfrm>
        </p:grpSpPr>
        <p:sp>
          <p:nvSpPr>
            <p:cNvPr id="9316" name="Google Shape;9316;p63"/>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3"/>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63"/>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3"/>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2" name="Google Shape;9322;p63"/>
          <p:cNvGrpSpPr/>
          <p:nvPr/>
        </p:nvGrpSpPr>
        <p:grpSpPr>
          <a:xfrm>
            <a:off x="3513010" y="3635134"/>
            <a:ext cx="362223" cy="361108"/>
            <a:chOff x="3513010" y="3816134"/>
            <a:chExt cx="362223" cy="361108"/>
          </a:xfrm>
        </p:grpSpPr>
        <p:sp>
          <p:nvSpPr>
            <p:cNvPr id="9323" name="Google Shape;9323;p63"/>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3"/>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63"/>
          <p:cNvGrpSpPr/>
          <p:nvPr/>
        </p:nvGrpSpPr>
        <p:grpSpPr>
          <a:xfrm>
            <a:off x="3950316" y="3639307"/>
            <a:ext cx="369805" cy="353782"/>
            <a:chOff x="3950316" y="3820307"/>
            <a:chExt cx="369805" cy="353782"/>
          </a:xfrm>
        </p:grpSpPr>
        <p:sp>
          <p:nvSpPr>
            <p:cNvPr id="9328" name="Google Shape;9328;p63"/>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3"/>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3"/>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3"/>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3"/>
          <p:cNvGrpSpPr/>
          <p:nvPr/>
        </p:nvGrpSpPr>
        <p:grpSpPr>
          <a:xfrm>
            <a:off x="1761909" y="3630961"/>
            <a:ext cx="307974" cy="371716"/>
            <a:chOff x="1761909" y="3811961"/>
            <a:chExt cx="307974" cy="371716"/>
          </a:xfrm>
        </p:grpSpPr>
        <p:sp>
          <p:nvSpPr>
            <p:cNvPr id="9333" name="Google Shape;9333;p63"/>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3"/>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3"/>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3"/>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3"/>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3"/>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3"/>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3"/>
          <p:cNvGrpSpPr/>
          <p:nvPr/>
        </p:nvGrpSpPr>
        <p:grpSpPr>
          <a:xfrm>
            <a:off x="5373342" y="3627935"/>
            <a:ext cx="231395" cy="353145"/>
            <a:chOff x="5373342" y="3808935"/>
            <a:chExt cx="231395" cy="353145"/>
          </a:xfrm>
        </p:grpSpPr>
        <p:sp>
          <p:nvSpPr>
            <p:cNvPr id="9344" name="Google Shape;9344;p63"/>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3"/>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3"/>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3"/>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3"/>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3"/>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3"/>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3" name="Google Shape;9353;p63"/>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4" name="Google Shape;9354;p63"/>
          <p:cNvGrpSpPr/>
          <p:nvPr/>
        </p:nvGrpSpPr>
        <p:grpSpPr>
          <a:xfrm>
            <a:off x="5833775" y="3628445"/>
            <a:ext cx="235185" cy="352253"/>
            <a:chOff x="5833775" y="3809445"/>
            <a:chExt cx="235185" cy="352253"/>
          </a:xfrm>
        </p:grpSpPr>
        <p:sp>
          <p:nvSpPr>
            <p:cNvPr id="9355" name="Google Shape;9355;p63"/>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3"/>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3"/>
          <p:cNvGrpSpPr/>
          <p:nvPr/>
        </p:nvGrpSpPr>
        <p:grpSpPr>
          <a:xfrm>
            <a:off x="4942472" y="3628318"/>
            <a:ext cx="238976" cy="352762"/>
            <a:chOff x="4942472" y="3809318"/>
            <a:chExt cx="238976" cy="352762"/>
          </a:xfrm>
        </p:grpSpPr>
        <p:sp>
          <p:nvSpPr>
            <p:cNvPr id="9359" name="Google Shape;9359;p63"/>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3"/>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3"/>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3"/>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3"/>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63"/>
          <p:cNvGrpSpPr/>
          <p:nvPr/>
        </p:nvGrpSpPr>
        <p:grpSpPr>
          <a:xfrm>
            <a:off x="6266525" y="3626788"/>
            <a:ext cx="260223" cy="353527"/>
            <a:chOff x="6266525" y="3807788"/>
            <a:chExt cx="260223" cy="353527"/>
          </a:xfrm>
        </p:grpSpPr>
        <p:sp>
          <p:nvSpPr>
            <p:cNvPr id="9367" name="Google Shape;9367;p63"/>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1" name="Google Shape;9371;p63"/>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2" name="Google Shape;9372;p63"/>
          <p:cNvGrpSpPr/>
          <p:nvPr/>
        </p:nvGrpSpPr>
        <p:grpSpPr>
          <a:xfrm>
            <a:off x="7184363" y="3628604"/>
            <a:ext cx="202184" cy="352762"/>
            <a:chOff x="7184363" y="3809604"/>
            <a:chExt cx="202184" cy="352762"/>
          </a:xfrm>
        </p:grpSpPr>
        <p:sp>
          <p:nvSpPr>
            <p:cNvPr id="9373" name="Google Shape;9373;p63"/>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63"/>
          <p:cNvGrpSpPr/>
          <p:nvPr/>
        </p:nvGrpSpPr>
        <p:grpSpPr>
          <a:xfrm>
            <a:off x="7571624" y="3627935"/>
            <a:ext cx="292047" cy="352762"/>
            <a:chOff x="7571624" y="3808935"/>
            <a:chExt cx="292047" cy="352762"/>
          </a:xfrm>
        </p:grpSpPr>
        <p:sp>
          <p:nvSpPr>
            <p:cNvPr id="9376" name="Google Shape;9376;p63"/>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3"/>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3"/>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3"/>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63"/>
          <p:cNvGrpSpPr/>
          <p:nvPr/>
        </p:nvGrpSpPr>
        <p:grpSpPr>
          <a:xfrm>
            <a:off x="2174559" y="3175116"/>
            <a:ext cx="364135" cy="359930"/>
            <a:chOff x="2174559" y="3356116"/>
            <a:chExt cx="364135" cy="359930"/>
          </a:xfrm>
        </p:grpSpPr>
        <p:sp>
          <p:nvSpPr>
            <p:cNvPr id="9383" name="Google Shape;9383;p63"/>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63"/>
          <p:cNvGrpSpPr/>
          <p:nvPr/>
        </p:nvGrpSpPr>
        <p:grpSpPr>
          <a:xfrm>
            <a:off x="1731934" y="3174639"/>
            <a:ext cx="368371" cy="361554"/>
            <a:chOff x="1731934" y="3355639"/>
            <a:chExt cx="368371" cy="361554"/>
          </a:xfrm>
        </p:grpSpPr>
        <p:sp>
          <p:nvSpPr>
            <p:cNvPr id="9386" name="Google Shape;9386;p63"/>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3"/>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3"/>
          <p:cNvGrpSpPr/>
          <p:nvPr/>
        </p:nvGrpSpPr>
        <p:grpSpPr>
          <a:xfrm>
            <a:off x="3990517" y="3173173"/>
            <a:ext cx="279559" cy="363402"/>
            <a:chOff x="3990517" y="3354173"/>
            <a:chExt cx="279559" cy="363402"/>
          </a:xfrm>
        </p:grpSpPr>
        <p:sp>
          <p:nvSpPr>
            <p:cNvPr id="9389" name="Google Shape;9389;p63"/>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3"/>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63"/>
          <p:cNvGrpSpPr/>
          <p:nvPr/>
        </p:nvGrpSpPr>
        <p:grpSpPr>
          <a:xfrm>
            <a:off x="3497847" y="3236374"/>
            <a:ext cx="379680" cy="237606"/>
            <a:chOff x="3497847" y="3417374"/>
            <a:chExt cx="379680" cy="237606"/>
          </a:xfrm>
        </p:grpSpPr>
        <p:sp>
          <p:nvSpPr>
            <p:cNvPr id="9393" name="Google Shape;9393;p63"/>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3"/>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3"/>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63"/>
          <p:cNvGrpSpPr/>
          <p:nvPr/>
        </p:nvGrpSpPr>
        <p:grpSpPr>
          <a:xfrm>
            <a:off x="2612597" y="3186075"/>
            <a:ext cx="376271" cy="337982"/>
            <a:chOff x="2612597" y="3367075"/>
            <a:chExt cx="376271" cy="337982"/>
          </a:xfrm>
        </p:grpSpPr>
        <p:sp>
          <p:nvSpPr>
            <p:cNvPr id="9398" name="Google Shape;9398;p63"/>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3"/>
          <p:cNvGrpSpPr/>
          <p:nvPr/>
        </p:nvGrpSpPr>
        <p:grpSpPr>
          <a:xfrm>
            <a:off x="3071914" y="3183431"/>
            <a:ext cx="343652" cy="342505"/>
            <a:chOff x="3071914" y="3364431"/>
            <a:chExt cx="343652" cy="342505"/>
          </a:xfrm>
        </p:grpSpPr>
        <p:sp>
          <p:nvSpPr>
            <p:cNvPr id="9401" name="Google Shape;9401;p63"/>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3"/>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3"/>
          <p:cNvGrpSpPr/>
          <p:nvPr/>
        </p:nvGrpSpPr>
        <p:grpSpPr>
          <a:xfrm>
            <a:off x="897141" y="3178875"/>
            <a:ext cx="257962" cy="352762"/>
            <a:chOff x="897141" y="3359875"/>
            <a:chExt cx="257962" cy="352762"/>
          </a:xfrm>
        </p:grpSpPr>
        <p:sp>
          <p:nvSpPr>
            <p:cNvPr id="9407" name="Google Shape;9407;p63"/>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3"/>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3"/>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3"/>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3"/>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63"/>
          <p:cNvGrpSpPr/>
          <p:nvPr/>
        </p:nvGrpSpPr>
        <p:grpSpPr>
          <a:xfrm>
            <a:off x="1333682" y="3163330"/>
            <a:ext cx="271213" cy="383088"/>
            <a:chOff x="1333682" y="3344330"/>
            <a:chExt cx="271213" cy="383088"/>
          </a:xfrm>
        </p:grpSpPr>
        <p:sp>
          <p:nvSpPr>
            <p:cNvPr id="9416" name="Google Shape;9416;p63"/>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3"/>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3"/>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7" name="Google Shape;9427;p63"/>
          <p:cNvGrpSpPr/>
          <p:nvPr/>
        </p:nvGrpSpPr>
        <p:grpSpPr>
          <a:xfrm>
            <a:off x="6664394" y="3165974"/>
            <a:ext cx="353113" cy="351998"/>
            <a:chOff x="6664394" y="3346974"/>
            <a:chExt cx="353113" cy="351998"/>
          </a:xfrm>
        </p:grpSpPr>
        <p:sp>
          <p:nvSpPr>
            <p:cNvPr id="9428" name="Google Shape;9428;p63"/>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63"/>
          <p:cNvGrpSpPr/>
          <p:nvPr/>
        </p:nvGrpSpPr>
        <p:grpSpPr>
          <a:xfrm>
            <a:off x="849741" y="1778307"/>
            <a:ext cx="399398" cy="375443"/>
            <a:chOff x="849741" y="1959307"/>
            <a:chExt cx="399398" cy="375443"/>
          </a:xfrm>
        </p:grpSpPr>
        <p:sp>
          <p:nvSpPr>
            <p:cNvPr id="9434" name="Google Shape;9434;p63"/>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3"/>
          <p:cNvGrpSpPr/>
          <p:nvPr/>
        </p:nvGrpSpPr>
        <p:grpSpPr>
          <a:xfrm>
            <a:off x="1284212" y="1782766"/>
            <a:ext cx="379489" cy="366046"/>
            <a:chOff x="1284212" y="1963766"/>
            <a:chExt cx="379489" cy="366046"/>
          </a:xfrm>
        </p:grpSpPr>
        <p:sp>
          <p:nvSpPr>
            <p:cNvPr id="9437" name="Google Shape;9437;p63"/>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3"/>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3"/>
          <p:cNvGrpSpPr/>
          <p:nvPr/>
        </p:nvGrpSpPr>
        <p:grpSpPr>
          <a:xfrm>
            <a:off x="3037766" y="1788564"/>
            <a:ext cx="370219" cy="354928"/>
            <a:chOff x="3037766" y="1969564"/>
            <a:chExt cx="370219" cy="354928"/>
          </a:xfrm>
        </p:grpSpPr>
        <p:sp>
          <p:nvSpPr>
            <p:cNvPr id="9440" name="Google Shape;9440;p63"/>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3"/>
          <p:cNvGrpSpPr/>
          <p:nvPr/>
        </p:nvGrpSpPr>
        <p:grpSpPr>
          <a:xfrm>
            <a:off x="3982553" y="1790730"/>
            <a:ext cx="304566" cy="350501"/>
            <a:chOff x="3982553" y="1971730"/>
            <a:chExt cx="304566" cy="350501"/>
          </a:xfrm>
        </p:grpSpPr>
        <p:sp>
          <p:nvSpPr>
            <p:cNvPr id="9445" name="Google Shape;9445;p63"/>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3"/>
          <p:cNvGrpSpPr/>
          <p:nvPr/>
        </p:nvGrpSpPr>
        <p:grpSpPr>
          <a:xfrm>
            <a:off x="2567841" y="1813124"/>
            <a:ext cx="399812" cy="306477"/>
            <a:chOff x="2567841" y="1994124"/>
            <a:chExt cx="399812" cy="306477"/>
          </a:xfrm>
        </p:grpSpPr>
        <p:sp>
          <p:nvSpPr>
            <p:cNvPr id="9448" name="Google Shape;9448;p63"/>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3"/>
          <p:cNvGrpSpPr/>
          <p:nvPr/>
        </p:nvGrpSpPr>
        <p:grpSpPr>
          <a:xfrm>
            <a:off x="2212084" y="1779358"/>
            <a:ext cx="324698" cy="372863"/>
            <a:chOff x="2212084" y="1960358"/>
            <a:chExt cx="324698" cy="372863"/>
          </a:xfrm>
        </p:grpSpPr>
        <p:sp>
          <p:nvSpPr>
            <p:cNvPr id="9452" name="Google Shape;9452;p63"/>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63"/>
          <p:cNvGrpSpPr/>
          <p:nvPr/>
        </p:nvGrpSpPr>
        <p:grpSpPr>
          <a:xfrm>
            <a:off x="1805901" y="1779358"/>
            <a:ext cx="284847" cy="373627"/>
            <a:chOff x="1805901" y="1960358"/>
            <a:chExt cx="284847" cy="373627"/>
          </a:xfrm>
        </p:grpSpPr>
        <p:sp>
          <p:nvSpPr>
            <p:cNvPr id="9456" name="Google Shape;9456;p63"/>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3"/>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8" name="Google Shape;9458;p63"/>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1" name="Google Shape;9461;p63"/>
          <p:cNvGrpSpPr/>
          <p:nvPr/>
        </p:nvGrpSpPr>
        <p:grpSpPr>
          <a:xfrm>
            <a:off x="6656812" y="1848388"/>
            <a:ext cx="368690" cy="245793"/>
            <a:chOff x="6656812" y="2029388"/>
            <a:chExt cx="368690" cy="245793"/>
          </a:xfrm>
        </p:grpSpPr>
        <p:sp>
          <p:nvSpPr>
            <p:cNvPr id="9462" name="Google Shape;9462;p63"/>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3"/>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3"/>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3"/>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3"/>
          <p:cNvGrpSpPr/>
          <p:nvPr/>
        </p:nvGrpSpPr>
        <p:grpSpPr>
          <a:xfrm>
            <a:off x="4869651" y="1831218"/>
            <a:ext cx="376654" cy="281566"/>
            <a:chOff x="4869651" y="2012218"/>
            <a:chExt cx="376654" cy="281566"/>
          </a:xfrm>
        </p:grpSpPr>
        <p:sp>
          <p:nvSpPr>
            <p:cNvPr id="9473" name="Google Shape;9473;p63"/>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3"/>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3"/>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63"/>
          <p:cNvGrpSpPr/>
          <p:nvPr/>
        </p:nvGrpSpPr>
        <p:grpSpPr>
          <a:xfrm>
            <a:off x="5306224" y="1831313"/>
            <a:ext cx="367925" cy="281694"/>
            <a:chOff x="5306224" y="2012313"/>
            <a:chExt cx="367925" cy="281694"/>
          </a:xfrm>
        </p:grpSpPr>
        <p:sp>
          <p:nvSpPr>
            <p:cNvPr id="9478" name="Google Shape;9478;p63"/>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0" name="Google Shape;9480;p63"/>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1" name="Google Shape;9481;p63"/>
          <p:cNvGrpSpPr/>
          <p:nvPr/>
        </p:nvGrpSpPr>
        <p:grpSpPr>
          <a:xfrm>
            <a:off x="6195998" y="1802102"/>
            <a:ext cx="368308" cy="338746"/>
            <a:chOff x="6195998" y="1983102"/>
            <a:chExt cx="368308" cy="338746"/>
          </a:xfrm>
        </p:grpSpPr>
        <p:sp>
          <p:nvSpPr>
            <p:cNvPr id="9482" name="Google Shape;9482;p63"/>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3"/>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3"/>
          <p:cNvGrpSpPr/>
          <p:nvPr/>
        </p:nvGrpSpPr>
        <p:grpSpPr>
          <a:xfrm>
            <a:off x="7542031" y="1830835"/>
            <a:ext cx="369072" cy="280037"/>
            <a:chOff x="7542031" y="2011835"/>
            <a:chExt cx="369072" cy="280037"/>
          </a:xfrm>
        </p:grpSpPr>
        <p:sp>
          <p:nvSpPr>
            <p:cNvPr id="9486" name="Google Shape;9486;p63"/>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3"/>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3"/>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3"/>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3"/>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3"/>
          <p:cNvGrpSpPr/>
          <p:nvPr/>
        </p:nvGrpSpPr>
        <p:grpSpPr>
          <a:xfrm>
            <a:off x="8010427" y="3167503"/>
            <a:ext cx="278795" cy="351615"/>
            <a:chOff x="8010427" y="3348503"/>
            <a:chExt cx="278795" cy="351615"/>
          </a:xfrm>
        </p:grpSpPr>
        <p:sp>
          <p:nvSpPr>
            <p:cNvPr id="9496" name="Google Shape;9496;p63"/>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3"/>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0" name="Google Shape;9500;p63"/>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1" name="Google Shape;9501;p63"/>
          <p:cNvGrpSpPr/>
          <p:nvPr/>
        </p:nvGrpSpPr>
        <p:grpSpPr>
          <a:xfrm>
            <a:off x="7141900" y="3168204"/>
            <a:ext cx="281057" cy="351010"/>
            <a:chOff x="7141900" y="3349204"/>
            <a:chExt cx="281057" cy="351010"/>
          </a:xfrm>
        </p:grpSpPr>
        <p:sp>
          <p:nvSpPr>
            <p:cNvPr id="9502" name="Google Shape;9502;p63"/>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3"/>
          <p:cNvGrpSpPr/>
          <p:nvPr/>
        </p:nvGrpSpPr>
        <p:grpSpPr>
          <a:xfrm>
            <a:off x="5314188" y="3169032"/>
            <a:ext cx="363752" cy="353113"/>
            <a:chOff x="5314188" y="3350032"/>
            <a:chExt cx="363752" cy="353113"/>
          </a:xfrm>
        </p:grpSpPr>
        <p:sp>
          <p:nvSpPr>
            <p:cNvPr id="9506" name="Google Shape;9506;p63"/>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3"/>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63"/>
          <p:cNvGrpSpPr/>
          <p:nvPr/>
        </p:nvGrpSpPr>
        <p:grpSpPr>
          <a:xfrm>
            <a:off x="5829984" y="3169032"/>
            <a:ext cx="220755" cy="352348"/>
            <a:chOff x="5829984" y="3350032"/>
            <a:chExt cx="220755" cy="352348"/>
          </a:xfrm>
        </p:grpSpPr>
        <p:sp>
          <p:nvSpPr>
            <p:cNvPr id="9509" name="Google Shape;9509;p63"/>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3"/>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63"/>
          <p:cNvGrpSpPr/>
          <p:nvPr/>
        </p:nvGrpSpPr>
        <p:grpSpPr>
          <a:xfrm>
            <a:off x="4882170" y="3168841"/>
            <a:ext cx="358464" cy="352316"/>
            <a:chOff x="4882170" y="3349841"/>
            <a:chExt cx="358464" cy="352316"/>
          </a:xfrm>
        </p:grpSpPr>
        <p:sp>
          <p:nvSpPr>
            <p:cNvPr id="9514" name="Google Shape;9514;p63"/>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3"/>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6" name="Google Shape;9516;p63"/>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8" name="Google Shape;9518;p63"/>
          <p:cNvGrpSpPr/>
          <p:nvPr/>
        </p:nvGrpSpPr>
        <p:grpSpPr>
          <a:xfrm>
            <a:off x="3044965" y="2254220"/>
            <a:ext cx="400194" cy="324316"/>
            <a:chOff x="3044965" y="2435220"/>
            <a:chExt cx="400194" cy="324316"/>
          </a:xfrm>
        </p:grpSpPr>
        <p:sp>
          <p:nvSpPr>
            <p:cNvPr id="9519" name="Google Shape;9519;p63"/>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3"/>
          <p:cNvGrpSpPr/>
          <p:nvPr/>
        </p:nvGrpSpPr>
        <p:grpSpPr>
          <a:xfrm>
            <a:off x="6203579" y="3167981"/>
            <a:ext cx="351615" cy="350373"/>
            <a:chOff x="6203579" y="3348981"/>
            <a:chExt cx="351615" cy="350373"/>
          </a:xfrm>
        </p:grpSpPr>
        <p:sp>
          <p:nvSpPr>
            <p:cNvPr id="9523" name="Google Shape;9523;p63"/>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3"/>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3"/>
          <p:cNvGrpSpPr/>
          <p:nvPr/>
        </p:nvGrpSpPr>
        <p:grpSpPr>
          <a:xfrm>
            <a:off x="4878379" y="2292892"/>
            <a:ext cx="367161" cy="287523"/>
            <a:chOff x="4878379" y="2473892"/>
            <a:chExt cx="367161" cy="287523"/>
          </a:xfrm>
        </p:grpSpPr>
        <p:sp>
          <p:nvSpPr>
            <p:cNvPr id="9529" name="Google Shape;9529;p63"/>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3"/>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3"/>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63"/>
          <p:cNvGrpSpPr/>
          <p:nvPr/>
        </p:nvGrpSpPr>
        <p:grpSpPr>
          <a:xfrm>
            <a:off x="1325719" y="2706689"/>
            <a:ext cx="290581" cy="372481"/>
            <a:chOff x="1325719" y="2887689"/>
            <a:chExt cx="290581" cy="372481"/>
          </a:xfrm>
        </p:grpSpPr>
        <p:sp>
          <p:nvSpPr>
            <p:cNvPr id="9535" name="Google Shape;9535;p63"/>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7" name="Google Shape;9537;p63"/>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8" name="Google Shape;9538;p63"/>
          <p:cNvGrpSpPr/>
          <p:nvPr/>
        </p:nvGrpSpPr>
        <p:grpSpPr>
          <a:xfrm>
            <a:off x="3510335" y="2711499"/>
            <a:ext cx="360726" cy="361204"/>
            <a:chOff x="3510335" y="2892499"/>
            <a:chExt cx="360726" cy="361204"/>
          </a:xfrm>
        </p:grpSpPr>
        <p:sp>
          <p:nvSpPr>
            <p:cNvPr id="9539" name="Google Shape;9539;p63"/>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3"/>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3"/>
          <p:cNvGrpSpPr/>
          <p:nvPr/>
        </p:nvGrpSpPr>
        <p:grpSpPr>
          <a:xfrm>
            <a:off x="3086313" y="2696049"/>
            <a:ext cx="320143" cy="392581"/>
            <a:chOff x="3086313" y="2877049"/>
            <a:chExt cx="320143" cy="392581"/>
          </a:xfrm>
        </p:grpSpPr>
        <p:sp>
          <p:nvSpPr>
            <p:cNvPr id="9545" name="Google Shape;9545;p63"/>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3"/>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3"/>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3"/>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3"/>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3"/>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57" name="Google Shape;9557;p63"/>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8" name="Google Shape;9558;p63"/>
          <p:cNvGrpSpPr/>
          <p:nvPr/>
        </p:nvGrpSpPr>
        <p:grpSpPr>
          <a:xfrm>
            <a:off x="861113" y="2704746"/>
            <a:ext cx="333809" cy="373277"/>
            <a:chOff x="861113" y="2885746"/>
            <a:chExt cx="333809" cy="373277"/>
          </a:xfrm>
        </p:grpSpPr>
        <p:sp>
          <p:nvSpPr>
            <p:cNvPr id="9559" name="Google Shape;9559;p63"/>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3"/>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2" name="Google Shape;9562;p63"/>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4" name="Google Shape;9564;p63"/>
          <p:cNvGrpSpPr/>
          <p:nvPr/>
        </p:nvGrpSpPr>
        <p:grpSpPr>
          <a:xfrm>
            <a:off x="1297654" y="1323481"/>
            <a:ext cx="349354" cy="362223"/>
            <a:chOff x="1297654" y="1504481"/>
            <a:chExt cx="349354" cy="362223"/>
          </a:xfrm>
        </p:grpSpPr>
        <p:sp>
          <p:nvSpPr>
            <p:cNvPr id="9565" name="Google Shape;9565;p63"/>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3"/>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8" name="Google Shape;9568;p63"/>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9" name="Google Shape;9569;p63"/>
          <p:cNvGrpSpPr/>
          <p:nvPr/>
        </p:nvGrpSpPr>
        <p:grpSpPr>
          <a:xfrm>
            <a:off x="852385" y="1329916"/>
            <a:ext cx="353145" cy="351998"/>
            <a:chOff x="852385" y="1510916"/>
            <a:chExt cx="353145" cy="351998"/>
          </a:xfrm>
        </p:grpSpPr>
        <p:sp>
          <p:nvSpPr>
            <p:cNvPr id="9570" name="Google Shape;9570;p63"/>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63"/>
          <p:cNvGrpSpPr/>
          <p:nvPr/>
        </p:nvGrpSpPr>
        <p:grpSpPr>
          <a:xfrm>
            <a:off x="1745217" y="1334471"/>
            <a:ext cx="343269" cy="342505"/>
            <a:chOff x="1745217" y="1515471"/>
            <a:chExt cx="343269" cy="342505"/>
          </a:xfrm>
        </p:grpSpPr>
        <p:sp>
          <p:nvSpPr>
            <p:cNvPr id="9574" name="Google Shape;9574;p63"/>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3"/>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8" name="Google Shape;9578;p63"/>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9" name="Google Shape;9579;p63"/>
          <p:cNvGrpSpPr/>
          <p:nvPr/>
        </p:nvGrpSpPr>
        <p:grpSpPr>
          <a:xfrm>
            <a:off x="3042703" y="1348137"/>
            <a:ext cx="411535" cy="315587"/>
            <a:chOff x="3042703" y="1529137"/>
            <a:chExt cx="411535" cy="315587"/>
          </a:xfrm>
        </p:grpSpPr>
        <p:sp>
          <p:nvSpPr>
            <p:cNvPr id="9580" name="Google Shape;9580;p63"/>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3"/>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3"/>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3"/>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63"/>
          <p:cNvGrpSpPr/>
          <p:nvPr/>
        </p:nvGrpSpPr>
        <p:grpSpPr>
          <a:xfrm>
            <a:off x="2629289" y="1363682"/>
            <a:ext cx="350501" cy="284497"/>
            <a:chOff x="2629289" y="1544682"/>
            <a:chExt cx="350501" cy="284497"/>
          </a:xfrm>
        </p:grpSpPr>
        <p:sp>
          <p:nvSpPr>
            <p:cNvPr id="9591" name="Google Shape;9591;p63"/>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3"/>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3"/>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3"/>
          <p:cNvGrpSpPr/>
          <p:nvPr/>
        </p:nvGrpSpPr>
        <p:grpSpPr>
          <a:xfrm>
            <a:off x="5305077" y="1321633"/>
            <a:ext cx="367893" cy="365218"/>
            <a:chOff x="5305077" y="1502633"/>
            <a:chExt cx="367893" cy="365218"/>
          </a:xfrm>
        </p:grpSpPr>
        <p:sp>
          <p:nvSpPr>
            <p:cNvPr id="9597" name="Google Shape;9597;p63"/>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3"/>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63"/>
          <p:cNvGrpSpPr/>
          <p:nvPr/>
        </p:nvGrpSpPr>
        <p:grpSpPr>
          <a:xfrm>
            <a:off x="7100170" y="1319117"/>
            <a:ext cx="368308" cy="367033"/>
            <a:chOff x="7100170" y="1500117"/>
            <a:chExt cx="368308" cy="367033"/>
          </a:xfrm>
        </p:grpSpPr>
        <p:sp>
          <p:nvSpPr>
            <p:cNvPr id="9600" name="Google Shape;9600;p63"/>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3"/>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3"/>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3"/>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3"/>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3"/>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3" name="Google Shape;9613;p63"/>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4" name="Google Shape;9614;p63"/>
          <p:cNvGrpSpPr/>
          <p:nvPr/>
        </p:nvGrpSpPr>
        <p:grpSpPr>
          <a:xfrm>
            <a:off x="6649231" y="1319021"/>
            <a:ext cx="390287" cy="367065"/>
            <a:chOff x="6649231" y="1500021"/>
            <a:chExt cx="390287" cy="367065"/>
          </a:xfrm>
        </p:grpSpPr>
        <p:sp>
          <p:nvSpPr>
            <p:cNvPr id="9615" name="Google Shape;9615;p63"/>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3"/>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3"/>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3"/>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3"/>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3"/>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3"/>
          <p:cNvGrpSpPr/>
          <p:nvPr/>
        </p:nvGrpSpPr>
        <p:grpSpPr>
          <a:xfrm>
            <a:off x="5746938" y="1362503"/>
            <a:ext cx="387261" cy="280356"/>
            <a:chOff x="5746938" y="1543503"/>
            <a:chExt cx="387261" cy="280356"/>
          </a:xfrm>
        </p:grpSpPr>
        <p:sp>
          <p:nvSpPr>
            <p:cNvPr id="9628" name="Google Shape;9628;p63"/>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63"/>
          <p:cNvGrpSpPr/>
          <p:nvPr/>
        </p:nvGrpSpPr>
        <p:grpSpPr>
          <a:xfrm>
            <a:off x="6196730" y="1344346"/>
            <a:ext cx="369072" cy="317467"/>
            <a:chOff x="6196730" y="1525346"/>
            <a:chExt cx="369072" cy="317467"/>
          </a:xfrm>
        </p:grpSpPr>
        <p:sp>
          <p:nvSpPr>
            <p:cNvPr id="9631" name="Google Shape;9631;p63"/>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63"/>
          <p:cNvGrpSpPr/>
          <p:nvPr/>
        </p:nvGrpSpPr>
        <p:grpSpPr>
          <a:xfrm>
            <a:off x="4940592" y="1319690"/>
            <a:ext cx="246558" cy="367161"/>
            <a:chOff x="4940592" y="1500690"/>
            <a:chExt cx="246558" cy="367161"/>
          </a:xfrm>
        </p:grpSpPr>
        <p:sp>
          <p:nvSpPr>
            <p:cNvPr id="9635" name="Google Shape;9635;p63"/>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63"/>
          <p:cNvGrpSpPr/>
          <p:nvPr/>
        </p:nvGrpSpPr>
        <p:grpSpPr>
          <a:xfrm>
            <a:off x="7964906" y="1318894"/>
            <a:ext cx="380858" cy="367575"/>
            <a:chOff x="7964906" y="1499894"/>
            <a:chExt cx="380858" cy="367575"/>
          </a:xfrm>
        </p:grpSpPr>
        <p:sp>
          <p:nvSpPr>
            <p:cNvPr id="9640" name="Google Shape;9640;p63"/>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3" name="Google Shape;9643;p63"/>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4" name="Google Shape;9644;p63"/>
          <p:cNvGrpSpPr/>
          <p:nvPr/>
        </p:nvGrpSpPr>
        <p:grpSpPr>
          <a:xfrm>
            <a:off x="8007400" y="2721278"/>
            <a:ext cx="285230" cy="355597"/>
            <a:chOff x="8007400" y="2902278"/>
            <a:chExt cx="285230" cy="355597"/>
          </a:xfrm>
        </p:grpSpPr>
        <p:sp>
          <p:nvSpPr>
            <p:cNvPr id="9645" name="Google Shape;9645;p63"/>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3"/>
          <p:cNvGrpSpPr/>
          <p:nvPr/>
        </p:nvGrpSpPr>
        <p:grpSpPr>
          <a:xfrm>
            <a:off x="6219124" y="2721788"/>
            <a:ext cx="318231" cy="355470"/>
            <a:chOff x="6219124" y="2902788"/>
            <a:chExt cx="318231" cy="355470"/>
          </a:xfrm>
        </p:grpSpPr>
        <p:sp>
          <p:nvSpPr>
            <p:cNvPr id="9648" name="Google Shape;9648;p63"/>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3"/>
          <p:cNvGrpSpPr/>
          <p:nvPr/>
        </p:nvGrpSpPr>
        <p:grpSpPr>
          <a:xfrm>
            <a:off x="4969421" y="2721852"/>
            <a:ext cx="185109" cy="355406"/>
            <a:chOff x="4969421" y="2902852"/>
            <a:chExt cx="185109" cy="355406"/>
          </a:xfrm>
        </p:grpSpPr>
        <p:sp>
          <p:nvSpPr>
            <p:cNvPr id="9652" name="Google Shape;9652;p63"/>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3"/>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8" name="Google Shape;9658;p63"/>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3"/>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0" name="Google Shape;9660;p63"/>
          <p:cNvGrpSpPr/>
          <p:nvPr/>
        </p:nvGrpSpPr>
        <p:grpSpPr>
          <a:xfrm>
            <a:off x="6685259" y="2721852"/>
            <a:ext cx="311414" cy="355406"/>
            <a:chOff x="6685259" y="2902852"/>
            <a:chExt cx="311414" cy="355406"/>
          </a:xfrm>
        </p:grpSpPr>
        <p:sp>
          <p:nvSpPr>
            <p:cNvPr id="9661" name="Google Shape;9661;p63"/>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3"/>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3"/>
          <p:cNvGrpSpPr/>
          <p:nvPr/>
        </p:nvGrpSpPr>
        <p:grpSpPr>
          <a:xfrm>
            <a:off x="5309250" y="2722170"/>
            <a:ext cx="359579" cy="355852"/>
            <a:chOff x="5309250" y="2903170"/>
            <a:chExt cx="359579" cy="355852"/>
          </a:xfrm>
        </p:grpSpPr>
        <p:sp>
          <p:nvSpPr>
            <p:cNvPr id="9665" name="Google Shape;9665;p63"/>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3"/>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3"/>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3"/>
          <p:cNvGrpSpPr/>
          <p:nvPr/>
        </p:nvGrpSpPr>
        <p:grpSpPr>
          <a:xfrm>
            <a:off x="2199565" y="2240172"/>
            <a:ext cx="312179" cy="353431"/>
            <a:chOff x="2199565" y="2421172"/>
            <a:chExt cx="312179" cy="353431"/>
          </a:xfrm>
        </p:grpSpPr>
        <p:sp>
          <p:nvSpPr>
            <p:cNvPr id="9669" name="Google Shape;9669;p63"/>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3"/>
          <p:cNvGrpSpPr/>
          <p:nvPr/>
        </p:nvGrpSpPr>
        <p:grpSpPr>
          <a:xfrm>
            <a:off x="1750887" y="2244727"/>
            <a:ext cx="320143" cy="343269"/>
            <a:chOff x="1750887" y="2425727"/>
            <a:chExt cx="320143" cy="343269"/>
          </a:xfrm>
        </p:grpSpPr>
        <p:sp>
          <p:nvSpPr>
            <p:cNvPr id="9672" name="Google Shape;9672;p63"/>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63"/>
          <p:cNvGrpSpPr/>
          <p:nvPr/>
        </p:nvGrpSpPr>
        <p:grpSpPr>
          <a:xfrm>
            <a:off x="1298037" y="2244727"/>
            <a:ext cx="338364" cy="342887"/>
            <a:chOff x="1298037" y="2425727"/>
            <a:chExt cx="338364" cy="342887"/>
          </a:xfrm>
        </p:grpSpPr>
        <p:sp>
          <p:nvSpPr>
            <p:cNvPr id="9675" name="Google Shape;9675;p63"/>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9" name="Google Shape;9679;p63"/>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0" name="Google Shape;9680;p63"/>
          <p:cNvGrpSpPr/>
          <p:nvPr/>
        </p:nvGrpSpPr>
        <p:grpSpPr>
          <a:xfrm>
            <a:off x="3974207" y="2248009"/>
            <a:ext cx="320143" cy="338491"/>
            <a:chOff x="3974207" y="2429009"/>
            <a:chExt cx="320143" cy="338491"/>
          </a:xfrm>
        </p:grpSpPr>
        <p:sp>
          <p:nvSpPr>
            <p:cNvPr id="9681" name="Google Shape;9681;p63"/>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3"/>
          <p:cNvGrpSpPr/>
          <p:nvPr/>
        </p:nvGrpSpPr>
        <p:grpSpPr>
          <a:xfrm>
            <a:off x="2623237" y="2250047"/>
            <a:ext cx="355024" cy="332630"/>
            <a:chOff x="2623237" y="2431047"/>
            <a:chExt cx="355024" cy="332630"/>
          </a:xfrm>
        </p:grpSpPr>
        <p:sp>
          <p:nvSpPr>
            <p:cNvPr id="9684" name="Google Shape;9684;p63"/>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3"/>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3"/>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8" name="Google Shape;9688;p63"/>
          <p:cNvGrpSpPr/>
          <p:nvPr/>
        </p:nvGrpSpPr>
        <p:grpSpPr>
          <a:xfrm>
            <a:off x="6657194" y="2253073"/>
            <a:ext cx="375507" cy="367925"/>
            <a:chOff x="6657194" y="2434073"/>
            <a:chExt cx="375507" cy="367925"/>
          </a:xfrm>
        </p:grpSpPr>
        <p:sp>
          <p:nvSpPr>
            <p:cNvPr id="9689" name="Google Shape;9689;p63"/>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3"/>
          <p:cNvGrpSpPr/>
          <p:nvPr/>
        </p:nvGrpSpPr>
        <p:grpSpPr>
          <a:xfrm>
            <a:off x="7101317" y="2260655"/>
            <a:ext cx="367925" cy="352380"/>
            <a:chOff x="7101317" y="2441655"/>
            <a:chExt cx="367925" cy="352380"/>
          </a:xfrm>
        </p:grpSpPr>
        <p:sp>
          <p:nvSpPr>
            <p:cNvPr id="9693" name="Google Shape;9693;p63"/>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3"/>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63"/>
          <p:cNvGrpSpPr/>
          <p:nvPr/>
        </p:nvGrpSpPr>
        <p:grpSpPr>
          <a:xfrm>
            <a:off x="5756399" y="2253456"/>
            <a:ext cx="367925" cy="367161"/>
            <a:chOff x="5756399" y="2434456"/>
            <a:chExt cx="367925" cy="367161"/>
          </a:xfrm>
        </p:grpSpPr>
        <p:sp>
          <p:nvSpPr>
            <p:cNvPr id="9696" name="Google Shape;9696;p63"/>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3"/>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3"/>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3"/>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3"/>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3"/>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3"/>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3" name="Google Shape;9703;p63"/>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3"/>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63"/>
          <p:cNvGrpSpPr/>
          <p:nvPr/>
        </p:nvGrpSpPr>
        <p:grpSpPr>
          <a:xfrm>
            <a:off x="7964906" y="2253073"/>
            <a:ext cx="373627" cy="367925"/>
            <a:chOff x="7964906" y="2434073"/>
            <a:chExt cx="373627" cy="367925"/>
          </a:xfrm>
        </p:grpSpPr>
        <p:sp>
          <p:nvSpPr>
            <p:cNvPr id="9706" name="Google Shape;9706;p63"/>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3"/>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3"/>
          <p:cNvGrpSpPr/>
          <p:nvPr/>
        </p:nvGrpSpPr>
        <p:grpSpPr>
          <a:xfrm>
            <a:off x="6194086" y="2256737"/>
            <a:ext cx="369837" cy="360471"/>
            <a:chOff x="6194086" y="2437737"/>
            <a:chExt cx="369837" cy="360471"/>
          </a:xfrm>
        </p:grpSpPr>
        <p:sp>
          <p:nvSpPr>
            <p:cNvPr id="9709" name="Google Shape;9709;p63"/>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3"/>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1" name="Google Shape;9711;p63"/>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712" name="Google Shape;9712;p63"/>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16" name="Shape 9716"/>
        <p:cNvGrpSpPr/>
        <p:nvPr/>
      </p:nvGrpSpPr>
      <p:grpSpPr>
        <a:xfrm>
          <a:off x="0" y="0"/>
          <a:ext cx="0" cy="0"/>
          <a:chOff x="0" y="0"/>
          <a:chExt cx="0" cy="0"/>
        </a:xfrm>
      </p:grpSpPr>
      <p:grpSp>
        <p:nvGrpSpPr>
          <p:cNvPr id="9717" name="Google Shape;9717;p64"/>
          <p:cNvGrpSpPr/>
          <p:nvPr/>
        </p:nvGrpSpPr>
        <p:grpSpPr>
          <a:xfrm>
            <a:off x="3122257" y="1334344"/>
            <a:ext cx="294850" cy="349434"/>
            <a:chOff x="3122257" y="1508594"/>
            <a:chExt cx="294850" cy="349434"/>
          </a:xfrm>
        </p:grpSpPr>
        <p:sp>
          <p:nvSpPr>
            <p:cNvPr id="9718" name="Google Shape;9718;p64"/>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4"/>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4"/>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3" name="Google Shape;9723;p64"/>
          <p:cNvGrpSpPr/>
          <p:nvPr/>
        </p:nvGrpSpPr>
        <p:grpSpPr>
          <a:xfrm>
            <a:off x="910723" y="1333962"/>
            <a:ext cx="251660" cy="350166"/>
            <a:chOff x="910723" y="1508212"/>
            <a:chExt cx="251660" cy="350166"/>
          </a:xfrm>
        </p:grpSpPr>
        <p:sp>
          <p:nvSpPr>
            <p:cNvPr id="9724" name="Google Shape;9724;p64"/>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4"/>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4"/>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4"/>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4"/>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4"/>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4"/>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4"/>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4"/>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4"/>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4"/>
          <p:cNvGrpSpPr/>
          <p:nvPr/>
        </p:nvGrpSpPr>
        <p:grpSpPr>
          <a:xfrm>
            <a:off x="1308631" y="1333580"/>
            <a:ext cx="350166" cy="350198"/>
            <a:chOff x="1308631" y="1507830"/>
            <a:chExt cx="350166" cy="350198"/>
          </a:xfrm>
        </p:grpSpPr>
        <p:sp>
          <p:nvSpPr>
            <p:cNvPr id="9742" name="Google Shape;9742;p64"/>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4"/>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64"/>
          <p:cNvGrpSpPr/>
          <p:nvPr/>
        </p:nvGrpSpPr>
        <p:grpSpPr>
          <a:xfrm>
            <a:off x="1756921" y="1335489"/>
            <a:ext cx="345997" cy="345997"/>
            <a:chOff x="1756921" y="1509739"/>
            <a:chExt cx="345997" cy="345997"/>
          </a:xfrm>
        </p:grpSpPr>
        <p:sp>
          <p:nvSpPr>
            <p:cNvPr id="9747" name="Google Shape;9747;p6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64"/>
          <p:cNvGrpSpPr/>
          <p:nvPr/>
        </p:nvGrpSpPr>
        <p:grpSpPr>
          <a:xfrm>
            <a:off x="2216956" y="1336253"/>
            <a:ext cx="318721" cy="345615"/>
            <a:chOff x="2216956" y="1510503"/>
            <a:chExt cx="318721" cy="345615"/>
          </a:xfrm>
        </p:grpSpPr>
        <p:sp>
          <p:nvSpPr>
            <p:cNvPr id="9765" name="Google Shape;9765;p64"/>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4"/>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4"/>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4"/>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4"/>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4"/>
          <p:cNvGrpSpPr/>
          <p:nvPr/>
        </p:nvGrpSpPr>
        <p:grpSpPr>
          <a:xfrm>
            <a:off x="3988156" y="1394211"/>
            <a:ext cx="349052" cy="230049"/>
            <a:chOff x="3988156" y="1568461"/>
            <a:chExt cx="349052" cy="230049"/>
          </a:xfrm>
        </p:grpSpPr>
        <p:sp>
          <p:nvSpPr>
            <p:cNvPr id="9771" name="Google Shape;9771;p64"/>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4"/>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4"/>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4"/>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64"/>
          <p:cNvGrpSpPr/>
          <p:nvPr/>
        </p:nvGrpSpPr>
        <p:grpSpPr>
          <a:xfrm>
            <a:off x="2633037" y="1325623"/>
            <a:ext cx="379002" cy="366112"/>
            <a:chOff x="2633037" y="1499873"/>
            <a:chExt cx="379002" cy="366112"/>
          </a:xfrm>
        </p:grpSpPr>
        <p:sp>
          <p:nvSpPr>
            <p:cNvPr id="9779" name="Google Shape;9779;p64"/>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4"/>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4"/>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4"/>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4"/>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4"/>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64"/>
          <p:cNvGrpSpPr/>
          <p:nvPr/>
        </p:nvGrpSpPr>
        <p:grpSpPr>
          <a:xfrm>
            <a:off x="6675256" y="1341919"/>
            <a:ext cx="327823" cy="357009"/>
            <a:chOff x="6675256" y="1516169"/>
            <a:chExt cx="327823" cy="357009"/>
          </a:xfrm>
        </p:grpSpPr>
        <p:sp>
          <p:nvSpPr>
            <p:cNvPr id="9786" name="Google Shape;9786;p64"/>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4"/>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4"/>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4"/>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4"/>
          <p:cNvGrpSpPr/>
          <p:nvPr/>
        </p:nvGrpSpPr>
        <p:grpSpPr>
          <a:xfrm>
            <a:off x="8020159" y="1342301"/>
            <a:ext cx="300897" cy="356627"/>
            <a:chOff x="8020159" y="1516551"/>
            <a:chExt cx="300897" cy="356627"/>
          </a:xfrm>
        </p:grpSpPr>
        <p:sp>
          <p:nvSpPr>
            <p:cNvPr id="9796" name="Google Shape;9796;p64"/>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4"/>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4"/>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1" name="Google Shape;9801;p64"/>
          <p:cNvGrpSpPr/>
          <p:nvPr/>
        </p:nvGrpSpPr>
        <p:grpSpPr>
          <a:xfrm>
            <a:off x="5377363" y="1341919"/>
            <a:ext cx="257357" cy="356627"/>
            <a:chOff x="5377363" y="1516169"/>
            <a:chExt cx="257357" cy="356627"/>
          </a:xfrm>
        </p:grpSpPr>
        <p:sp>
          <p:nvSpPr>
            <p:cNvPr id="9802" name="Google Shape;9802;p64"/>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4"/>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4"/>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4"/>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4"/>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4"/>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4"/>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4"/>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4"/>
          <p:cNvGrpSpPr/>
          <p:nvPr/>
        </p:nvGrpSpPr>
        <p:grpSpPr>
          <a:xfrm>
            <a:off x="4880567" y="1361620"/>
            <a:ext cx="356245" cy="317607"/>
            <a:chOff x="4880567" y="1535870"/>
            <a:chExt cx="356245" cy="317607"/>
          </a:xfrm>
        </p:grpSpPr>
        <p:sp>
          <p:nvSpPr>
            <p:cNvPr id="9820" name="Google Shape;9820;p64"/>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4"/>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4"/>
          <p:cNvGrpSpPr/>
          <p:nvPr/>
        </p:nvGrpSpPr>
        <p:grpSpPr>
          <a:xfrm>
            <a:off x="5771483" y="1341537"/>
            <a:ext cx="357359" cy="357391"/>
            <a:chOff x="5771483" y="1515787"/>
            <a:chExt cx="357359" cy="357391"/>
          </a:xfrm>
        </p:grpSpPr>
        <p:sp>
          <p:nvSpPr>
            <p:cNvPr id="9826" name="Google Shape;9826;p64"/>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4"/>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4"/>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4"/>
          <p:cNvGrpSpPr/>
          <p:nvPr/>
        </p:nvGrpSpPr>
        <p:grpSpPr>
          <a:xfrm>
            <a:off x="7121669" y="1359360"/>
            <a:ext cx="321362" cy="321362"/>
            <a:chOff x="7121669" y="1533610"/>
            <a:chExt cx="321362" cy="321362"/>
          </a:xfrm>
        </p:grpSpPr>
        <p:sp>
          <p:nvSpPr>
            <p:cNvPr id="9831" name="Google Shape;9831;p64"/>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4"/>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4"/>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64"/>
          <p:cNvGrpSpPr/>
          <p:nvPr/>
        </p:nvGrpSpPr>
        <p:grpSpPr>
          <a:xfrm>
            <a:off x="7562766" y="1340614"/>
            <a:ext cx="327059" cy="360192"/>
            <a:chOff x="7562766" y="1514864"/>
            <a:chExt cx="327059" cy="360192"/>
          </a:xfrm>
        </p:grpSpPr>
        <p:sp>
          <p:nvSpPr>
            <p:cNvPr id="9836" name="Google Shape;9836;p64"/>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4"/>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4"/>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4"/>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64"/>
          <p:cNvGrpSpPr/>
          <p:nvPr/>
        </p:nvGrpSpPr>
        <p:grpSpPr>
          <a:xfrm>
            <a:off x="6221229" y="1324423"/>
            <a:ext cx="361636" cy="362183"/>
            <a:chOff x="6259175" y="1559008"/>
            <a:chExt cx="271743" cy="272093"/>
          </a:xfrm>
        </p:grpSpPr>
        <p:sp>
          <p:nvSpPr>
            <p:cNvPr id="9841" name="Google Shape;9841;p64"/>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4"/>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4"/>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4"/>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4"/>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4"/>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4"/>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4"/>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4"/>
          <p:cNvGrpSpPr/>
          <p:nvPr/>
        </p:nvGrpSpPr>
        <p:grpSpPr>
          <a:xfrm>
            <a:off x="6671087" y="1835054"/>
            <a:ext cx="332757" cy="281833"/>
            <a:chOff x="6671087" y="2009304"/>
            <a:chExt cx="332757" cy="281833"/>
          </a:xfrm>
        </p:grpSpPr>
        <p:sp>
          <p:nvSpPr>
            <p:cNvPr id="9859" name="Google Shape;9859;p64"/>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64"/>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64"/>
          <p:cNvGrpSpPr/>
          <p:nvPr/>
        </p:nvGrpSpPr>
        <p:grpSpPr>
          <a:xfrm>
            <a:off x="2201806" y="1802335"/>
            <a:ext cx="349784" cy="349434"/>
            <a:chOff x="2201806" y="1976585"/>
            <a:chExt cx="349784" cy="349434"/>
          </a:xfrm>
        </p:grpSpPr>
        <p:sp>
          <p:nvSpPr>
            <p:cNvPr id="9863" name="Google Shape;9863;p64"/>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4"/>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64"/>
          <p:cNvGrpSpPr/>
          <p:nvPr/>
        </p:nvGrpSpPr>
        <p:grpSpPr>
          <a:xfrm>
            <a:off x="3094217" y="1802335"/>
            <a:ext cx="350198" cy="350548"/>
            <a:chOff x="3094217" y="1976585"/>
            <a:chExt cx="350198" cy="350548"/>
          </a:xfrm>
        </p:grpSpPr>
        <p:sp>
          <p:nvSpPr>
            <p:cNvPr id="9868" name="Google Shape;9868;p64"/>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4"/>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4"/>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4"/>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4"/>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4"/>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1" name="Google Shape;9881;p64"/>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2" name="Google Shape;9882;p64"/>
          <p:cNvGrpSpPr/>
          <p:nvPr/>
        </p:nvGrpSpPr>
        <p:grpSpPr>
          <a:xfrm>
            <a:off x="3979435" y="1802335"/>
            <a:ext cx="345265" cy="349848"/>
            <a:chOff x="3979435" y="1976585"/>
            <a:chExt cx="345265" cy="349848"/>
          </a:xfrm>
        </p:grpSpPr>
        <p:sp>
          <p:nvSpPr>
            <p:cNvPr id="9883" name="Google Shape;9883;p64"/>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4"/>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4"/>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4"/>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4"/>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4"/>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64"/>
          <p:cNvGrpSpPr/>
          <p:nvPr/>
        </p:nvGrpSpPr>
        <p:grpSpPr>
          <a:xfrm>
            <a:off x="3541011" y="1334344"/>
            <a:ext cx="350166" cy="349434"/>
            <a:chOff x="3541011" y="1508594"/>
            <a:chExt cx="350166" cy="349434"/>
          </a:xfrm>
        </p:grpSpPr>
        <p:sp>
          <p:nvSpPr>
            <p:cNvPr id="9901" name="Google Shape;9901;p64"/>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4"/>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4"/>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4"/>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4"/>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4"/>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4"/>
          <p:cNvGrpSpPr/>
          <p:nvPr/>
        </p:nvGrpSpPr>
        <p:grpSpPr>
          <a:xfrm>
            <a:off x="3576626" y="1801571"/>
            <a:ext cx="284251" cy="351694"/>
            <a:chOff x="3576626" y="1975821"/>
            <a:chExt cx="284251" cy="351694"/>
          </a:xfrm>
        </p:grpSpPr>
        <p:sp>
          <p:nvSpPr>
            <p:cNvPr id="9915" name="Google Shape;9915;p64"/>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4"/>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8" name="Google Shape;9918;p64"/>
          <p:cNvGrpSpPr/>
          <p:nvPr/>
        </p:nvGrpSpPr>
        <p:grpSpPr>
          <a:xfrm>
            <a:off x="2722090" y="2715912"/>
            <a:ext cx="238770" cy="371841"/>
            <a:chOff x="2722090" y="2890162"/>
            <a:chExt cx="238770" cy="371841"/>
          </a:xfrm>
        </p:grpSpPr>
        <p:sp>
          <p:nvSpPr>
            <p:cNvPr id="9919" name="Google Shape;9919;p64"/>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4"/>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2" name="Google Shape;9922;p64"/>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3" name="Google Shape;9923;p64"/>
          <p:cNvGrpSpPr/>
          <p:nvPr/>
        </p:nvGrpSpPr>
        <p:grpSpPr>
          <a:xfrm>
            <a:off x="6216367" y="1795906"/>
            <a:ext cx="361147" cy="361147"/>
            <a:chOff x="6216367" y="1970156"/>
            <a:chExt cx="361147" cy="361147"/>
          </a:xfrm>
        </p:grpSpPr>
        <p:sp>
          <p:nvSpPr>
            <p:cNvPr id="9924" name="Google Shape;9924;p64"/>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4"/>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4"/>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4"/>
          <p:cNvGrpSpPr/>
          <p:nvPr/>
        </p:nvGrpSpPr>
        <p:grpSpPr>
          <a:xfrm>
            <a:off x="1289311" y="2751972"/>
            <a:ext cx="408156" cy="299783"/>
            <a:chOff x="1289311" y="2926222"/>
            <a:chExt cx="408156" cy="299783"/>
          </a:xfrm>
        </p:grpSpPr>
        <p:sp>
          <p:nvSpPr>
            <p:cNvPr id="9929" name="Google Shape;9929;p64"/>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4"/>
          <p:cNvGrpSpPr/>
          <p:nvPr/>
        </p:nvGrpSpPr>
        <p:grpSpPr>
          <a:xfrm>
            <a:off x="7978465" y="1795142"/>
            <a:ext cx="361147" cy="360797"/>
            <a:chOff x="7978465" y="1969392"/>
            <a:chExt cx="361147" cy="360797"/>
          </a:xfrm>
        </p:grpSpPr>
        <p:sp>
          <p:nvSpPr>
            <p:cNvPr id="9932" name="Google Shape;9932;p64"/>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4"/>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4"/>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4"/>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4"/>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1" name="Google Shape;9941;p64"/>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2" name="Google Shape;9942;p64"/>
          <p:cNvGrpSpPr/>
          <p:nvPr/>
        </p:nvGrpSpPr>
        <p:grpSpPr>
          <a:xfrm>
            <a:off x="854261" y="2734563"/>
            <a:ext cx="377474" cy="335748"/>
            <a:chOff x="854261" y="2908813"/>
            <a:chExt cx="377474" cy="335748"/>
          </a:xfrm>
        </p:grpSpPr>
        <p:sp>
          <p:nvSpPr>
            <p:cNvPr id="9943" name="Google Shape;9943;p64"/>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4"/>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8" name="Google Shape;9948;p64"/>
          <p:cNvGrpSpPr/>
          <p:nvPr/>
        </p:nvGrpSpPr>
        <p:grpSpPr>
          <a:xfrm>
            <a:off x="1749728" y="2720527"/>
            <a:ext cx="386927" cy="363438"/>
            <a:chOff x="1749728" y="2894777"/>
            <a:chExt cx="386927" cy="363438"/>
          </a:xfrm>
        </p:grpSpPr>
        <p:sp>
          <p:nvSpPr>
            <p:cNvPr id="9949" name="Google Shape;9949;p64"/>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4"/>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4"/>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4"/>
          <p:cNvGrpSpPr/>
          <p:nvPr/>
        </p:nvGrpSpPr>
        <p:grpSpPr>
          <a:xfrm>
            <a:off x="7098912" y="1795142"/>
            <a:ext cx="359651" cy="361560"/>
            <a:chOff x="7098912" y="1969392"/>
            <a:chExt cx="359651" cy="361560"/>
          </a:xfrm>
        </p:grpSpPr>
        <p:sp>
          <p:nvSpPr>
            <p:cNvPr id="9957" name="Google Shape;9957;p64"/>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4"/>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4"/>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0" name="Google Shape;9970;p64"/>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1" name="Google Shape;9971;p64"/>
          <p:cNvGrpSpPr/>
          <p:nvPr/>
        </p:nvGrpSpPr>
        <p:grpSpPr>
          <a:xfrm>
            <a:off x="5352728" y="1815989"/>
            <a:ext cx="327091" cy="322508"/>
            <a:chOff x="5352728" y="1990239"/>
            <a:chExt cx="327091" cy="322508"/>
          </a:xfrm>
        </p:grpSpPr>
        <p:sp>
          <p:nvSpPr>
            <p:cNvPr id="9972" name="Google Shape;9972;p64"/>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4"/>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64"/>
          <p:cNvGrpSpPr/>
          <p:nvPr/>
        </p:nvGrpSpPr>
        <p:grpSpPr>
          <a:xfrm>
            <a:off x="7538896" y="1795906"/>
            <a:ext cx="361147" cy="361529"/>
            <a:chOff x="7538896" y="1970156"/>
            <a:chExt cx="361147" cy="361529"/>
          </a:xfrm>
        </p:grpSpPr>
        <p:sp>
          <p:nvSpPr>
            <p:cNvPr id="9976" name="Google Shape;9976;p64"/>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4"/>
          <p:cNvGrpSpPr/>
          <p:nvPr/>
        </p:nvGrpSpPr>
        <p:grpSpPr>
          <a:xfrm>
            <a:off x="4896099" y="1796670"/>
            <a:ext cx="358155" cy="358123"/>
            <a:chOff x="4896099" y="1970920"/>
            <a:chExt cx="358155" cy="358123"/>
          </a:xfrm>
        </p:grpSpPr>
        <p:sp>
          <p:nvSpPr>
            <p:cNvPr id="9983" name="Google Shape;9983;p64"/>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64"/>
          <p:cNvGrpSpPr/>
          <p:nvPr/>
        </p:nvGrpSpPr>
        <p:grpSpPr>
          <a:xfrm>
            <a:off x="4048787" y="2802769"/>
            <a:ext cx="283488" cy="198604"/>
            <a:chOff x="4048787" y="2977019"/>
            <a:chExt cx="283488" cy="198604"/>
          </a:xfrm>
        </p:grpSpPr>
        <p:sp>
          <p:nvSpPr>
            <p:cNvPr id="9987" name="Google Shape;9987;p64"/>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4"/>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4"/>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4"/>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4"/>
          <p:cNvGrpSpPr/>
          <p:nvPr/>
        </p:nvGrpSpPr>
        <p:grpSpPr>
          <a:xfrm>
            <a:off x="4054103" y="2255941"/>
            <a:ext cx="218687" cy="349052"/>
            <a:chOff x="4054103" y="2430191"/>
            <a:chExt cx="218687" cy="349052"/>
          </a:xfrm>
        </p:grpSpPr>
        <p:sp>
          <p:nvSpPr>
            <p:cNvPr id="9994" name="Google Shape;9994;p64"/>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4"/>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64"/>
          <p:cNvGrpSpPr/>
          <p:nvPr/>
        </p:nvGrpSpPr>
        <p:grpSpPr>
          <a:xfrm>
            <a:off x="2185128" y="2253299"/>
            <a:ext cx="382758" cy="356595"/>
            <a:chOff x="2185128" y="2427549"/>
            <a:chExt cx="382758" cy="356595"/>
          </a:xfrm>
        </p:grpSpPr>
        <p:sp>
          <p:nvSpPr>
            <p:cNvPr id="9997" name="Google Shape;9997;p64"/>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4"/>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4"/>
          <p:cNvGrpSpPr/>
          <p:nvPr/>
        </p:nvGrpSpPr>
        <p:grpSpPr>
          <a:xfrm>
            <a:off x="2656907" y="2265043"/>
            <a:ext cx="332757" cy="332343"/>
            <a:chOff x="2656907" y="2439293"/>
            <a:chExt cx="332757" cy="332343"/>
          </a:xfrm>
        </p:grpSpPr>
        <p:sp>
          <p:nvSpPr>
            <p:cNvPr id="10002" name="Google Shape;10002;p64"/>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4"/>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4"/>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4"/>
          <p:cNvGrpSpPr/>
          <p:nvPr/>
        </p:nvGrpSpPr>
        <p:grpSpPr>
          <a:xfrm>
            <a:off x="1731523" y="2248366"/>
            <a:ext cx="399435" cy="365698"/>
            <a:chOff x="1731523" y="2422616"/>
            <a:chExt cx="399435" cy="365698"/>
          </a:xfrm>
        </p:grpSpPr>
        <p:sp>
          <p:nvSpPr>
            <p:cNvPr id="10010" name="Google Shape;10010;p64"/>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4"/>
          <p:cNvGrpSpPr/>
          <p:nvPr/>
        </p:nvGrpSpPr>
        <p:grpSpPr>
          <a:xfrm>
            <a:off x="3097241" y="2259314"/>
            <a:ext cx="344883" cy="343387"/>
            <a:chOff x="3097241" y="2433564"/>
            <a:chExt cx="344883" cy="343387"/>
          </a:xfrm>
        </p:grpSpPr>
        <p:sp>
          <p:nvSpPr>
            <p:cNvPr id="10014" name="Google Shape;10014;p64"/>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4"/>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64"/>
          <p:cNvGrpSpPr/>
          <p:nvPr/>
        </p:nvGrpSpPr>
        <p:grpSpPr>
          <a:xfrm>
            <a:off x="1278299" y="2265043"/>
            <a:ext cx="410829" cy="332343"/>
            <a:chOff x="1278299" y="2439293"/>
            <a:chExt cx="410829" cy="332343"/>
          </a:xfrm>
        </p:grpSpPr>
        <p:sp>
          <p:nvSpPr>
            <p:cNvPr id="10024" name="Google Shape;10024;p64"/>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4"/>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4"/>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4"/>
          <p:cNvGrpSpPr/>
          <p:nvPr/>
        </p:nvGrpSpPr>
        <p:grpSpPr>
          <a:xfrm>
            <a:off x="2661459" y="1840751"/>
            <a:ext cx="322508" cy="273494"/>
            <a:chOff x="2661459" y="2015001"/>
            <a:chExt cx="322508" cy="273494"/>
          </a:xfrm>
        </p:grpSpPr>
        <p:sp>
          <p:nvSpPr>
            <p:cNvPr id="10033" name="Google Shape;10033;p64"/>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64"/>
          <p:cNvGrpSpPr/>
          <p:nvPr/>
        </p:nvGrpSpPr>
        <p:grpSpPr>
          <a:xfrm>
            <a:off x="870939" y="2265043"/>
            <a:ext cx="331993" cy="331993"/>
            <a:chOff x="870939" y="2439293"/>
            <a:chExt cx="331993" cy="331993"/>
          </a:xfrm>
        </p:grpSpPr>
        <p:sp>
          <p:nvSpPr>
            <p:cNvPr id="10036" name="Google Shape;10036;p64"/>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4"/>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4"/>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4"/>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4"/>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4"/>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4"/>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4"/>
          <p:cNvGrpSpPr/>
          <p:nvPr/>
        </p:nvGrpSpPr>
        <p:grpSpPr>
          <a:xfrm>
            <a:off x="6644957" y="2282103"/>
            <a:ext cx="371395" cy="278904"/>
            <a:chOff x="6644957" y="2456353"/>
            <a:chExt cx="371395" cy="278904"/>
          </a:xfrm>
        </p:grpSpPr>
        <p:sp>
          <p:nvSpPr>
            <p:cNvPr id="10053" name="Google Shape;10053;p64"/>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4"/>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4"/>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4"/>
          <p:cNvGrpSpPr/>
          <p:nvPr/>
        </p:nvGrpSpPr>
        <p:grpSpPr>
          <a:xfrm>
            <a:off x="5388757" y="2240409"/>
            <a:ext cx="260349" cy="362292"/>
            <a:chOff x="5388757" y="2414659"/>
            <a:chExt cx="260349" cy="362292"/>
          </a:xfrm>
        </p:grpSpPr>
        <p:sp>
          <p:nvSpPr>
            <p:cNvPr id="10059" name="Google Shape;10059;p64"/>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4"/>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4"/>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4"/>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4"/>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4"/>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4"/>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4"/>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64"/>
          <p:cNvGrpSpPr/>
          <p:nvPr/>
        </p:nvGrpSpPr>
        <p:grpSpPr>
          <a:xfrm>
            <a:off x="3567142" y="2731507"/>
            <a:ext cx="348288" cy="340331"/>
            <a:chOff x="3567142" y="2905757"/>
            <a:chExt cx="348288" cy="340331"/>
          </a:xfrm>
        </p:grpSpPr>
        <p:sp>
          <p:nvSpPr>
            <p:cNvPr id="10080" name="Google Shape;10080;p64"/>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4"/>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64"/>
          <p:cNvGrpSpPr/>
          <p:nvPr/>
        </p:nvGrpSpPr>
        <p:grpSpPr>
          <a:xfrm>
            <a:off x="870939" y="1801571"/>
            <a:ext cx="332375" cy="350071"/>
            <a:chOff x="870939" y="1975821"/>
            <a:chExt cx="332375" cy="350071"/>
          </a:xfrm>
        </p:grpSpPr>
        <p:sp>
          <p:nvSpPr>
            <p:cNvPr id="10086" name="Google Shape;10086;p6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64"/>
          <p:cNvGrpSpPr/>
          <p:nvPr/>
        </p:nvGrpSpPr>
        <p:grpSpPr>
          <a:xfrm>
            <a:off x="7967103" y="2240791"/>
            <a:ext cx="355863" cy="361911"/>
            <a:chOff x="7967103" y="2415041"/>
            <a:chExt cx="355863" cy="361911"/>
          </a:xfrm>
        </p:grpSpPr>
        <p:sp>
          <p:nvSpPr>
            <p:cNvPr id="10091" name="Google Shape;10091;p64"/>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4"/>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4"/>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64"/>
          <p:cNvGrpSpPr/>
          <p:nvPr/>
        </p:nvGrpSpPr>
        <p:grpSpPr>
          <a:xfrm>
            <a:off x="7529411" y="2240409"/>
            <a:ext cx="355863" cy="362292"/>
            <a:chOff x="7529411" y="2414659"/>
            <a:chExt cx="355863" cy="362292"/>
          </a:xfrm>
        </p:grpSpPr>
        <p:sp>
          <p:nvSpPr>
            <p:cNvPr id="10103" name="Google Shape;10103;p64"/>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4"/>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4"/>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64"/>
          <p:cNvGrpSpPr/>
          <p:nvPr/>
        </p:nvGrpSpPr>
        <p:grpSpPr>
          <a:xfrm>
            <a:off x="5733194" y="2257468"/>
            <a:ext cx="446826" cy="327059"/>
            <a:chOff x="5733194" y="2431718"/>
            <a:chExt cx="446826" cy="327059"/>
          </a:xfrm>
        </p:grpSpPr>
        <p:sp>
          <p:nvSpPr>
            <p:cNvPr id="10116" name="Google Shape;10116;p64"/>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4"/>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4"/>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64"/>
          <p:cNvGrpSpPr/>
          <p:nvPr/>
        </p:nvGrpSpPr>
        <p:grpSpPr>
          <a:xfrm>
            <a:off x="4876780" y="2243814"/>
            <a:ext cx="407774" cy="356627"/>
            <a:chOff x="4876780" y="2418064"/>
            <a:chExt cx="407774" cy="356627"/>
          </a:xfrm>
        </p:grpSpPr>
        <p:sp>
          <p:nvSpPr>
            <p:cNvPr id="10120" name="Google Shape;10120;p64"/>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4"/>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4"/>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4"/>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4"/>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4"/>
          <p:cNvGrpSpPr/>
          <p:nvPr/>
        </p:nvGrpSpPr>
        <p:grpSpPr>
          <a:xfrm>
            <a:off x="7070872" y="2236621"/>
            <a:ext cx="398321" cy="371013"/>
            <a:chOff x="7070872" y="2410871"/>
            <a:chExt cx="398321" cy="371013"/>
          </a:xfrm>
        </p:grpSpPr>
        <p:sp>
          <p:nvSpPr>
            <p:cNvPr id="10129" name="Google Shape;10129;p64"/>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4"/>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4"/>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3" name="Google Shape;10133;p64"/>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4" name="Google Shape;10134;p64"/>
          <p:cNvGrpSpPr/>
          <p:nvPr/>
        </p:nvGrpSpPr>
        <p:grpSpPr>
          <a:xfrm>
            <a:off x="5318259" y="2807861"/>
            <a:ext cx="371013" cy="220787"/>
            <a:chOff x="5318259" y="2982111"/>
            <a:chExt cx="371013" cy="220787"/>
          </a:xfrm>
        </p:grpSpPr>
        <p:sp>
          <p:nvSpPr>
            <p:cNvPr id="10135" name="Google Shape;10135;p64"/>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4"/>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4"/>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4"/>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4"/>
          <p:cNvGrpSpPr/>
          <p:nvPr/>
        </p:nvGrpSpPr>
        <p:grpSpPr>
          <a:xfrm>
            <a:off x="7073928" y="2731507"/>
            <a:ext cx="371395" cy="371809"/>
            <a:chOff x="7073928" y="2905757"/>
            <a:chExt cx="371395" cy="371809"/>
          </a:xfrm>
        </p:grpSpPr>
        <p:sp>
          <p:nvSpPr>
            <p:cNvPr id="10144" name="Google Shape;10144;p64"/>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4"/>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64"/>
          <p:cNvGrpSpPr/>
          <p:nvPr/>
        </p:nvGrpSpPr>
        <p:grpSpPr>
          <a:xfrm>
            <a:off x="6188327" y="2781158"/>
            <a:ext cx="371395" cy="272857"/>
            <a:chOff x="6188327" y="2955408"/>
            <a:chExt cx="371395" cy="272857"/>
          </a:xfrm>
        </p:grpSpPr>
        <p:sp>
          <p:nvSpPr>
            <p:cNvPr id="10148" name="Google Shape;10148;p64"/>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4"/>
          <p:cNvGrpSpPr/>
          <p:nvPr/>
        </p:nvGrpSpPr>
        <p:grpSpPr>
          <a:xfrm>
            <a:off x="7521454" y="2731889"/>
            <a:ext cx="359651" cy="371013"/>
            <a:chOff x="7521454" y="2906139"/>
            <a:chExt cx="359651" cy="371013"/>
          </a:xfrm>
        </p:grpSpPr>
        <p:sp>
          <p:nvSpPr>
            <p:cNvPr id="10151" name="Google Shape;10151;p64"/>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4"/>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64"/>
          <p:cNvGrpSpPr/>
          <p:nvPr/>
        </p:nvGrpSpPr>
        <p:grpSpPr>
          <a:xfrm>
            <a:off x="5782845" y="2732271"/>
            <a:ext cx="301661" cy="371013"/>
            <a:chOff x="5782845" y="2906521"/>
            <a:chExt cx="301661" cy="371013"/>
          </a:xfrm>
        </p:grpSpPr>
        <p:sp>
          <p:nvSpPr>
            <p:cNvPr id="10157" name="Google Shape;10157;p64"/>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4"/>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4"/>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4"/>
          <p:cNvGrpSpPr/>
          <p:nvPr/>
        </p:nvGrpSpPr>
        <p:grpSpPr>
          <a:xfrm>
            <a:off x="3539102" y="2253299"/>
            <a:ext cx="355099" cy="355481"/>
            <a:chOff x="3539102" y="2427549"/>
            <a:chExt cx="355099" cy="355481"/>
          </a:xfrm>
        </p:grpSpPr>
        <p:sp>
          <p:nvSpPr>
            <p:cNvPr id="10161" name="Google Shape;10161;p6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64"/>
          <p:cNvGrpSpPr/>
          <p:nvPr/>
        </p:nvGrpSpPr>
        <p:grpSpPr>
          <a:xfrm>
            <a:off x="6630539" y="2743252"/>
            <a:ext cx="371777" cy="349434"/>
            <a:chOff x="6630539" y="2917502"/>
            <a:chExt cx="371777" cy="349434"/>
          </a:xfrm>
        </p:grpSpPr>
        <p:sp>
          <p:nvSpPr>
            <p:cNvPr id="10164" name="Google Shape;10164;p64"/>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4"/>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4"/>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64"/>
          <p:cNvGrpSpPr/>
          <p:nvPr/>
        </p:nvGrpSpPr>
        <p:grpSpPr>
          <a:xfrm>
            <a:off x="2171474" y="3194979"/>
            <a:ext cx="408156" cy="343737"/>
            <a:chOff x="2171474" y="3369229"/>
            <a:chExt cx="408156" cy="343737"/>
          </a:xfrm>
        </p:grpSpPr>
        <p:sp>
          <p:nvSpPr>
            <p:cNvPr id="10172" name="Google Shape;10172;p64"/>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4"/>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4"/>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4"/>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4"/>
          <p:cNvGrpSpPr/>
          <p:nvPr/>
        </p:nvGrpSpPr>
        <p:grpSpPr>
          <a:xfrm>
            <a:off x="4891198" y="2750858"/>
            <a:ext cx="334634" cy="334634"/>
            <a:chOff x="4891198" y="2925108"/>
            <a:chExt cx="334634" cy="334634"/>
          </a:xfrm>
        </p:grpSpPr>
        <p:sp>
          <p:nvSpPr>
            <p:cNvPr id="10177" name="Google Shape;10177;p64"/>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4"/>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4"/>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64"/>
          <p:cNvGrpSpPr/>
          <p:nvPr/>
        </p:nvGrpSpPr>
        <p:grpSpPr>
          <a:xfrm>
            <a:off x="7976174" y="2750858"/>
            <a:ext cx="334666" cy="334634"/>
            <a:chOff x="7976174" y="2925108"/>
            <a:chExt cx="334666" cy="334634"/>
          </a:xfrm>
        </p:grpSpPr>
        <p:sp>
          <p:nvSpPr>
            <p:cNvPr id="10186" name="Google Shape;10186;p64"/>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4"/>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4"/>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4"/>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4"/>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4"/>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4"/>
          <p:cNvGrpSpPr/>
          <p:nvPr/>
        </p:nvGrpSpPr>
        <p:grpSpPr>
          <a:xfrm>
            <a:off x="3091957" y="3199881"/>
            <a:ext cx="354717" cy="332757"/>
            <a:chOff x="3091957" y="3374131"/>
            <a:chExt cx="354717" cy="332757"/>
          </a:xfrm>
        </p:grpSpPr>
        <p:sp>
          <p:nvSpPr>
            <p:cNvPr id="10196" name="Google Shape;10196;p64"/>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4"/>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64"/>
          <p:cNvGrpSpPr/>
          <p:nvPr/>
        </p:nvGrpSpPr>
        <p:grpSpPr>
          <a:xfrm>
            <a:off x="3988156" y="3205960"/>
            <a:ext cx="353954" cy="318880"/>
            <a:chOff x="3988156" y="3380210"/>
            <a:chExt cx="353954" cy="318880"/>
          </a:xfrm>
        </p:grpSpPr>
        <p:sp>
          <p:nvSpPr>
            <p:cNvPr id="10203" name="Google Shape;10203;p64"/>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4"/>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4"/>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4"/>
          <p:cNvGrpSpPr/>
          <p:nvPr/>
        </p:nvGrpSpPr>
        <p:grpSpPr>
          <a:xfrm>
            <a:off x="3541011" y="3193070"/>
            <a:ext cx="348257" cy="346188"/>
            <a:chOff x="3541011" y="3367320"/>
            <a:chExt cx="348257" cy="346188"/>
          </a:xfrm>
        </p:grpSpPr>
        <p:sp>
          <p:nvSpPr>
            <p:cNvPr id="10209" name="Google Shape;10209;p64"/>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4"/>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4"/>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64"/>
          <p:cNvGrpSpPr/>
          <p:nvPr/>
        </p:nvGrpSpPr>
        <p:grpSpPr>
          <a:xfrm>
            <a:off x="1314678" y="3183967"/>
            <a:ext cx="334666" cy="365348"/>
            <a:chOff x="1314678" y="3358217"/>
            <a:chExt cx="334666" cy="365348"/>
          </a:xfrm>
        </p:grpSpPr>
        <p:sp>
          <p:nvSpPr>
            <p:cNvPr id="10214" name="Google Shape;10214;p64"/>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4"/>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4"/>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4"/>
          <p:cNvGrpSpPr/>
          <p:nvPr/>
        </p:nvGrpSpPr>
        <p:grpSpPr>
          <a:xfrm>
            <a:off x="1748582" y="3198385"/>
            <a:ext cx="359269" cy="335780"/>
            <a:chOff x="1748582" y="3372635"/>
            <a:chExt cx="359269" cy="335780"/>
          </a:xfrm>
        </p:grpSpPr>
        <p:sp>
          <p:nvSpPr>
            <p:cNvPr id="10220" name="Google Shape;10220;p64"/>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1" name="Google Shape;10221;p64"/>
            <p:cNvGrpSpPr/>
            <p:nvPr/>
          </p:nvGrpSpPr>
          <p:grpSpPr>
            <a:xfrm>
              <a:off x="1748582" y="3372635"/>
              <a:ext cx="333520" cy="335780"/>
              <a:chOff x="1748582" y="3372635"/>
              <a:chExt cx="333520" cy="335780"/>
            </a:xfrm>
          </p:grpSpPr>
          <p:sp>
            <p:nvSpPr>
              <p:cNvPr id="10222" name="Google Shape;10222;p64"/>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25" name="Google Shape;10225;p64"/>
          <p:cNvGrpSpPr/>
          <p:nvPr/>
        </p:nvGrpSpPr>
        <p:grpSpPr>
          <a:xfrm>
            <a:off x="2640993" y="3183585"/>
            <a:ext cx="365348" cy="364966"/>
            <a:chOff x="2640993" y="3357835"/>
            <a:chExt cx="365348" cy="364966"/>
          </a:xfrm>
        </p:grpSpPr>
        <p:sp>
          <p:nvSpPr>
            <p:cNvPr id="10226" name="Google Shape;10226;p64"/>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4"/>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4"/>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4"/>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4"/>
          <p:cNvGrpSpPr/>
          <p:nvPr/>
        </p:nvGrpSpPr>
        <p:grpSpPr>
          <a:xfrm>
            <a:off x="4886264" y="3191924"/>
            <a:ext cx="350548" cy="350198"/>
            <a:chOff x="4886264" y="3366174"/>
            <a:chExt cx="350548" cy="350198"/>
          </a:xfrm>
        </p:grpSpPr>
        <p:sp>
          <p:nvSpPr>
            <p:cNvPr id="10237" name="Google Shape;10237;p64"/>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4"/>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4"/>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4"/>
          <p:cNvGrpSpPr/>
          <p:nvPr/>
        </p:nvGrpSpPr>
        <p:grpSpPr>
          <a:xfrm>
            <a:off x="5331913" y="3239697"/>
            <a:ext cx="347143" cy="254684"/>
            <a:chOff x="5331913" y="3413947"/>
            <a:chExt cx="347143" cy="254684"/>
          </a:xfrm>
        </p:grpSpPr>
        <p:sp>
          <p:nvSpPr>
            <p:cNvPr id="10251" name="Google Shape;10251;p64"/>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4"/>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4"/>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4"/>
          <p:cNvGrpSpPr/>
          <p:nvPr/>
        </p:nvGrpSpPr>
        <p:grpSpPr>
          <a:xfrm>
            <a:off x="5776798" y="3235528"/>
            <a:ext cx="346379" cy="264518"/>
            <a:chOff x="5776798" y="3409778"/>
            <a:chExt cx="346379" cy="264518"/>
          </a:xfrm>
        </p:grpSpPr>
        <p:sp>
          <p:nvSpPr>
            <p:cNvPr id="10258" name="Google Shape;10258;p64"/>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4"/>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4"/>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4"/>
          <p:cNvGrpSpPr/>
          <p:nvPr/>
        </p:nvGrpSpPr>
        <p:grpSpPr>
          <a:xfrm>
            <a:off x="7108015" y="3222255"/>
            <a:ext cx="344883" cy="290299"/>
            <a:chOff x="7108015" y="3396505"/>
            <a:chExt cx="344883" cy="290299"/>
          </a:xfrm>
        </p:grpSpPr>
        <p:sp>
          <p:nvSpPr>
            <p:cNvPr id="10265" name="Google Shape;10265;p64"/>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4"/>
          <p:cNvGrpSpPr/>
          <p:nvPr/>
        </p:nvGrpSpPr>
        <p:grpSpPr>
          <a:xfrm>
            <a:off x="7551754" y="3216558"/>
            <a:ext cx="344883" cy="301311"/>
            <a:chOff x="7551754" y="3390808"/>
            <a:chExt cx="344883" cy="301311"/>
          </a:xfrm>
        </p:grpSpPr>
        <p:sp>
          <p:nvSpPr>
            <p:cNvPr id="10270" name="Google Shape;10270;p64"/>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4"/>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4"/>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4"/>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64"/>
          <p:cNvGrpSpPr/>
          <p:nvPr/>
        </p:nvGrpSpPr>
        <p:grpSpPr>
          <a:xfrm>
            <a:off x="6707084" y="3213153"/>
            <a:ext cx="261145" cy="308504"/>
            <a:chOff x="6707084" y="3387403"/>
            <a:chExt cx="261145" cy="308504"/>
          </a:xfrm>
        </p:grpSpPr>
        <p:sp>
          <p:nvSpPr>
            <p:cNvPr id="10282" name="Google Shape;10282;p64"/>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4"/>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4"/>
          <p:cNvGrpSpPr/>
          <p:nvPr/>
        </p:nvGrpSpPr>
        <p:grpSpPr>
          <a:xfrm>
            <a:off x="848978" y="4123387"/>
            <a:ext cx="377824" cy="324418"/>
            <a:chOff x="848978" y="4297637"/>
            <a:chExt cx="377824" cy="324418"/>
          </a:xfrm>
        </p:grpSpPr>
        <p:sp>
          <p:nvSpPr>
            <p:cNvPr id="10287" name="Google Shape;10287;p64"/>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64"/>
          <p:cNvGrpSpPr/>
          <p:nvPr/>
        </p:nvGrpSpPr>
        <p:grpSpPr>
          <a:xfrm>
            <a:off x="1754279" y="4112343"/>
            <a:ext cx="351439" cy="345965"/>
            <a:chOff x="1754279" y="4286593"/>
            <a:chExt cx="351439" cy="345965"/>
          </a:xfrm>
        </p:grpSpPr>
        <p:sp>
          <p:nvSpPr>
            <p:cNvPr id="10290" name="Google Shape;10290;p64"/>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4"/>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4"/>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4"/>
          <p:cNvGrpSpPr/>
          <p:nvPr/>
        </p:nvGrpSpPr>
        <p:grpSpPr>
          <a:xfrm>
            <a:off x="3996113" y="4116926"/>
            <a:ext cx="336512" cy="335048"/>
            <a:chOff x="3996113" y="4291176"/>
            <a:chExt cx="336512" cy="335048"/>
          </a:xfrm>
        </p:grpSpPr>
        <p:sp>
          <p:nvSpPr>
            <p:cNvPr id="10296" name="Google Shape;10296;p64"/>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9" name="Google Shape;10299;p64"/>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0" name="Google Shape;10300;p64"/>
          <p:cNvGrpSpPr/>
          <p:nvPr/>
        </p:nvGrpSpPr>
        <p:grpSpPr>
          <a:xfrm>
            <a:off x="2179081" y="4111261"/>
            <a:ext cx="397525" cy="348670"/>
            <a:chOff x="2179081" y="4285511"/>
            <a:chExt cx="397525" cy="348670"/>
          </a:xfrm>
        </p:grpSpPr>
        <p:sp>
          <p:nvSpPr>
            <p:cNvPr id="10301" name="Google Shape;10301;p64"/>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64"/>
          <p:cNvGrpSpPr/>
          <p:nvPr/>
        </p:nvGrpSpPr>
        <p:grpSpPr>
          <a:xfrm>
            <a:off x="3584201" y="4120746"/>
            <a:ext cx="267574" cy="329415"/>
            <a:chOff x="3584201" y="4294996"/>
            <a:chExt cx="267574" cy="329415"/>
          </a:xfrm>
        </p:grpSpPr>
        <p:sp>
          <p:nvSpPr>
            <p:cNvPr id="10304" name="Google Shape;10304;p64"/>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4"/>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4"/>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4"/>
          <p:cNvGrpSpPr/>
          <p:nvPr/>
        </p:nvGrpSpPr>
        <p:grpSpPr>
          <a:xfrm>
            <a:off x="3082855" y="4121478"/>
            <a:ext cx="375946" cy="327823"/>
            <a:chOff x="3082855" y="4295728"/>
            <a:chExt cx="375946" cy="327823"/>
          </a:xfrm>
        </p:grpSpPr>
        <p:sp>
          <p:nvSpPr>
            <p:cNvPr id="10309" name="Google Shape;10309;p64"/>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4"/>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4"/>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4"/>
          <p:cNvGrpSpPr/>
          <p:nvPr/>
        </p:nvGrpSpPr>
        <p:grpSpPr>
          <a:xfrm>
            <a:off x="2749016" y="4116926"/>
            <a:ext cx="150831" cy="336926"/>
            <a:chOff x="2749016" y="4291176"/>
            <a:chExt cx="150831" cy="336926"/>
          </a:xfrm>
        </p:grpSpPr>
        <p:sp>
          <p:nvSpPr>
            <p:cNvPr id="10321" name="Google Shape;10321;p64"/>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5" name="Google Shape;10325;p64"/>
          <p:cNvGrpSpPr/>
          <p:nvPr/>
        </p:nvGrpSpPr>
        <p:grpSpPr>
          <a:xfrm>
            <a:off x="7127716" y="4105182"/>
            <a:ext cx="248254" cy="361942"/>
            <a:chOff x="7127716" y="4279432"/>
            <a:chExt cx="248254" cy="361942"/>
          </a:xfrm>
        </p:grpSpPr>
        <p:sp>
          <p:nvSpPr>
            <p:cNvPr id="10326" name="Google Shape;10326;p64"/>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4"/>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4"/>
          <p:cNvGrpSpPr/>
          <p:nvPr/>
        </p:nvGrpSpPr>
        <p:grpSpPr>
          <a:xfrm>
            <a:off x="7565408" y="4105182"/>
            <a:ext cx="248255" cy="361942"/>
            <a:chOff x="7565408" y="4279432"/>
            <a:chExt cx="248255" cy="361942"/>
          </a:xfrm>
        </p:grpSpPr>
        <p:sp>
          <p:nvSpPr>
            <p:cNvPr id="10336" name="Google Shape;10336;p64"/>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4"/>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4"/>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4"/>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4" name="Google Shape;10344;p64"/>
          <p:cNvGrpSpPr/>
          <p:nvPr/>
        </p:nvGrpSpPr>
        <p:grpSpPr>
          <a:xfrm>
            <a:off x="6264109" y="4105182"/>
            <a:ext cx="225498" cy="361560"/>
            <a:chOff x="6264109" y="4279432"/>
            <a:chExt cx="225498" cy="361560"/>
          </a:xfrm>
        </p:grpSpPr>
        <p:sp>
          <p:nvSpPr>
            <p:cNvPr id="10345" name="Google Shape;10345;p64"/>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4"/>
          <p:cNvGrpSpPr/>
          <p:nvPr/>
        </p:nvGrpSpPr>
        <p:grpSpPr>
          <a:xfrm>
            <a:off x="7929578" y="4110115"/>
            <a:ext cx="395266" cy="351312"/>
            <a:chOff x="7929578" y="4284365"/>
            <a:chExt cx="395266" cy="351312"/>
          </a:xfrm>
        </p:grpSpPr>
        <p:sp>
          <p:nvSpPr>
            <p:cNvPr id="10348" name="Google Shape;10348;p64"/>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64"/>
          <p:cNvGrpSpPr/>
          <p:nvPr/>
        </p:nvGrpSpPr>
        <p:grpSpPr>
          <a:xfrm>
            <a:off x="6595502" y="4149527"/>
            <a:ext cx="426315" cy="332826"/>
            <a:chOff x="6639652" y="4323777"/>
            <a:chExt cx="426315" cy="332826"/>
          </a:xfrm>
        </p:grpSpPr>
        <p:sp>
          <p:nvSpPr>
            <p:cNvPr id="10353" name="Google Shape;10353;p64"/>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4"/>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4"/>
          <p:cNvGrpSpPr/>
          <p:nvPr/>
        </p:nvGrpSpPr>
        <p:grpSpPr>
          <a:xfrm>
            <a:off x="5357662" y="4123387"/>
            <a:ext cx="287275" cy="326296"/>
            <a:chOff x="5357662" y="4297637"/>
            <a:chExt cx="287275" cy="326296"/>
          </a:xfrm>
        </p:grpSpPr>
        <p:sp>
          <p:nvSpPr>
            <p:cNvPr id="10364" name="Google Shape;10364;p64"/>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4"/>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64"/>
          <p:cNvGrpSpPr/>
          <p:nvPr/>
        </p:nvGrpSpPr>
        <p:grpSpPr>
          <a:xfrm>
            <a:off x="5774124" y="4120300"/>
            <a:ext cx="331611" cy="331674"/>
            <a:chOff x="5774124" y="4294550"/>
            <a:chExt cx="331611" cy="331674"/>
          </a:xfrm>
        </p:grpSpPr>
        <p:sp>
          <p:nvSpPr>
            <p:cNvPr id="10370" name="Google Shape;10370;p64"/>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4"/>
          <p:cNvGrpSpPr/>
          <p:nvPr/>
        </p:nvGrpSpPr>
        <p:grpSpPr>
          <a:xfrm>
            <a:off x="4890434" y="4113139"/>
            <a:ext cx="345997" cy="346029"/>
            <a:chOff x="4890434" y="4287389"/>
            <a:chExt cx="345997" cy="346029"/>
          </a:xfrm>
        </p:grpSpPr>
        <p:sp>
          <p:nvSpPr>
            <p:cNvPr id="10373" name="Google Shape;10373;p64"/>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4"/>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4"/>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4"/>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4"/>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64"/>
          <p:cNvGrpSpPr/>
          <p:nvPr/>
        </p:nvGrpSpPr>
        <p:grpSpPr>
          <a:xfrm>
            <a:off x="2165809" y="3636809"/>
            <a:ext cx="422542" cy="342973"/>
            <a:chOff x="2165809" y="3811059"/>
            <a:chExt cx="422542" cy="342973"/>
          </a:xfrm>
        </p:grpSpPr>
        <p:sp>
          <p:nvSpPr>
            <p:cNvPr id="10381" name="Google Shape;10381;p64"/>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4"/>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4"/>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4"/>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4"/>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4"/>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9" name="Google Shape;10399;p64"/>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0" name="Google Shape;10400;p64"/>
          <p:cNvGrpSpPr/>
          <p:nvPr/>
        </p:nvGrpSpPr>
        <p:grpSpPr>
          <a:xfrm>
            <a:off x="903530" y="3631875"/>
            <a:ext cx="264550" cy="353222"/>
            <a:chOff x="903530" y="3806125"/>
            <a:chExt cx="264550" cy="353222"/>
          </a:xfrm>
        </p:grpSpPr>
        <p:sp>
          <p:nvSpPr>
            <p:cNvPr id="10401" name="Google Shape;10401;p64"/>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4"/>
          <p:cNvGrpSpPr/>
          <p:nvPr/>
        </p:nvGrpSpPr>
        <p:grpSpPr>
          <a:xfrm>
            <a:off x="850092" y="3178684"/>
            <a:ext cx="369517" cy="375660"/>
            <a:chOff x="850092" y="3352934"/>
            <a:chExt cx="369517" cy="375660"/>
          </a:xfrm>
        </p:grpSpPr>
        <p:sp>
          <p:nvSpPr>
            <p:cNvPr id="10406" name="Google Shape;10406;p64"/>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4"/>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4"/>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64"/>
          <p:cNvGrpSpPr/>
          <p:nvPr/>
        </p:nvGrpSpPr>
        <p:grpSpPr>
          <a:xfrm>
            <a:off x="2611458" y="3642124"/>
            <a:ext cx="426329" cy="332375"/>
            <a:chOff x="2611458" y="3816374"/>
            <a:chExt cx="426329" cy="332375"/>
          </a:xfrm>
        </p:grpSpPr>
        <p:sp>
          <p:nvSpPr>
            <p:cNvPr id="10412" name="Google Shape;10412;p64"/>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4"/>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4"/>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4"/>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4"/>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2" name="Google Shape;10422;p64"/>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3" name="Google Shape;10423;p64"/>
          <p:cNvGrpSpPr/>
          <p:nvPr/>
        </p:nvGrpSpPr>
        <p:grpSpPr>
          <a:xfrm>
            <a:off x="4019984" y="3631143"/>
            <a:ext cx="293704" cy="353954"/>
            <a:chOff x="4019984" y="3805393"/>
            <a:chExt cx="293704" cy="353954"/>
          </a:xfrm>
        </p:grpSpPr>
        <p:sp>
          <p:nvSpPr>
            <p:cNvPr id="10424" name="Google Shape;10424;p6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64"/>
          <p:cNvGrpSpPr/>
          <p:nvPr/>
        </p:nvGrpSpPr>
        <p:grpSpPr>
          <a:xfrm>
            <a:off x="8006505" y="3215794"/>
            <a:ext cx="323654" cy="303189"/>
            <a:chOff x="8006505" y="3390044"/>
            <a:chExt cx="323654" cy="303189"/>
          </a:xfrm>
        </p:grpSpPr>
        <p:sp>
          <p:nvSpPr>
            <p:cNvPr id="10427" name="Google Shape;10427;p64"/>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4"/>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4"/>
          <p:cNvGrpSpPr/>
          <p:nvPr/>
        </p:nvGrpSpPr>
        <p:grpSpPr>
          <a:xfrm>
            <a:off x="1299146" y="3632257"/>
            <a:ext cx="367990" cy="351312"/>
            <a:chOff x="1299146" y="3806507"/>
            <a:chExt cx="367990" cy="351312"/>
          </a:xfrm>
        </p:grpSpPr>
        <p:sp>
          <p:nvSpPr>
            <p:cNvPr id="10434" name="Google Shape;10434;p64"/>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4"/>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6" name="Google Shape;10436;p64"/>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7" name="Google Shape;10437;p64"/>
          <p:cNvGrpSpPr/>
          <p:nvPr/>
        </p:nvGrpSpPr>
        <p:grpSpPr>
          <a:xfrm>
            <a:off x="7550258" y="3658420"/>
            <a:ext cx="371395" cy="301279"/>
            <a:chOff x="7550258" y="3832670"/>
            <a:chExt cx="371395" cy="301279"/>
          </a:xfrm>
        </p:grpSpPr>
        <p:sp>
          <p:nvSpPr>
            <p:cNvPr id="10438" name="Google Shape;10438;p64"/>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4"/>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4"/>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4"/>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4"/>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4"/>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4"/>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4"/>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4"/>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4"/>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4"/>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4"/>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4"/>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4"/>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4"/>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4"/>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4"/>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4"/>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4"/>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4"/>
          <p:cNvGrpSpPr/>
          <p:nvPr/>
        </p:nvGrpSpPr>
        <p:grpSpPr>
          <a:xfrm>
            <a:off x="6659725" y="3633785"/>
            <a:ext cx="367608" cy="350548"/>
            <a:chOff x="6659725" y="3808035"/>
            <a:chExt cx="367608" cy="350548"/>
          </a:xfrm>
        </p:grpSpPr>
        <p:sp>
          <p:nvSpPr>
            <p:cNvPr id="10458" name="Google Shape;10458;p64"/>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4"/>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4"/>
          <p:cNvGrpSpPr/>
          <p:nvPr/>
        </p:nvGrpSpPr>
        <p:grpSpPr>
          <a:xfrm>
            <a:off x="6219391" y="3642506"/>
            <a:ext cx="356627" cy="334252"/>
            <a:chOff x="6219391" y="3816756"/>
            <a:chExt cx="356627" cy="334252"/>
          </a:xfrm>
        </p:grpSpPr>
        <p:sp>
          <p:nvSpPr>
            <p:cNvPr id="10461" name="Google Shape;10461;p64"/>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4"/>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4"/>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4"/>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64"/>
          <p:cNvGrpSpPr/>
          <p:nvPr/>
        </p:nvGrpSpPr>
        <p:grpSpPr>
          <a:xfrm>
            <a:off x="5778676" y="3652722"/>
            <a:ext cx="349052" cy="313055"/>
            <a:chOff x="5778676" y="3826972"/>
            <a:chExt cx="349052" cy="313055"/>
          </a:xfrm>
        </p:grpSpPr>
        <p:sp>
          <p:nvSpPr>
            <p:cNvPr id="10466" name="Google Shape;10466;p64"/>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4"/>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4"/>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4"/>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4"/>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4"/>
          <p:cNvGrpSpPr/>
          <p:nvPr/>
        </p:nvGrpSpPr>
        <p:grpSpPr>
          <a:xfrm>
            <a:off x="5355784" y="3660297"/>
            <a:ext cx="299019" cy="297905"/>
            <a:chOff x="5355784" y="3834547"/>
            <a:chExt cx="299019" cy="297905"/>
          </a:xfrm>
        </p:grpSpPr>
        <p:sp>
          <p:nvSpPr>
            <p:cNvPr id="10472" name="Google Shape;10472;p64"/>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4"/>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4"/>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4"/>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64"/>
          <p:cNvGrpSpPr/>
          <p:nvPr/>
        </p:nvGrpSpPr>
        <p:grpSpPr>
          <a:xfrm>
            <a:off x="8036455" y="3633021"/>
            <a:ext cx="292176" cy="353985"/>
            <a:chOff x="8036455" y="3807271"/>
            <a:chExt cx="292176" cy="353985"/>
          </a:xfrm>
        </p:grpSpPr>
        <p:sp>
          <p:nvSpPr>
            <p:cNvPr id="10477" name="Google Shape;10477;p64"/>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4"/>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480" name="Google Shape;10480;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481" name="Google Shape;10481;p64"/>
          <p:cNvGrpSpPr/>
          <p:nvPr/>
        </p:nvGrpSpPr>
        <p:grpSpPr>
          <a:xfrm>
            <a:off x="4874902" y="3634549"/>
            <a:ext cx="345615" cy="350835"/>
            <a:chOff x="4874902" y="3808799"/>
            <a:chExt cx="345615" cy="350835"/>
          </a:xfrm>
        </p:grpSpPr>
        <p:sp>
          <p:nvSpPr>
            <p:cNvPr id="10482" name="Google Shape;10482;p64"/>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4"/>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4"/>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4"/>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4"/>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4"/>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4"/>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4"/>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4"/>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4"/>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4"/>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4"/>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4"/>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4"/>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4"/>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4"/>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4"/>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64"/>
          <p:cNvGrpSpPr/>
          <p:nvPr/>
        </p:nvGrpSpPr>
        <p:grpSpPr>
          <a:xfrm>
            <a:off x="3095745" y="3631143"/>
            <a:ext cx="352840" cy="354717"/>
            <a:chOff x="3095745" y="3805393"/>
            <a:chExt cx="352840" cy="354717"/>
          </a:xfrm>
        </p:grpSpPr>
        <p:sp>
          <p:nvSpPr>
            <p:cNvPr id="10500" name="Google Shape;10500;p64"/>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4"/>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4"/>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4"/>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4"/>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4"/>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09" name="Shape 10509"/>
        <p:cNvGrpSpPr/>
        <p:nvPr/>
      </p:nvGrpSpPr>
      <p:grpSpPr>
        <a:xfrm>
          <a:off x="0" y="0"/>
          <a:ext cx="0" cy="0"/>
          <a:chOff x="0" y="0"/>
          <a:chExt cx="0" cy="0"/>
        </a:xfrm>
      </p:grpSpPr>
      <p:grpSp>
        <p:nvGrpSpPr>
          <p:cNvPr id="10510" name="Google Shape;10510;p65"/>
          <p:cNvGrpSpPr/>
          <p:nvPr/>
        </p:nvGrpSpPr>
        <p:grpSpPr>
          <a:xfrm>
            <a:off x="2733780" y="4039081"/>
            <a:ext cx="342144" cy="362704"/>
            <a:chOff x="2704005" y="4258781"/>
            <a:chExt cx="342144" cy="362704"/>
          </a:xfrm>
        </p:grpSpPr>
        <p:sp>
          <p:nvSpPr>
            <p:cNvPr id="10511" name="Google Shape;10511;p65"/>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5"/>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5"/>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5"/>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5"/>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5"/>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5"/>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65"/>
          <p:cNvGrpSpPr/>
          <p:nvPr/>
        </p:nvGrpSpPr>
        <p:grpSpPr>
          <a:xfrm>
            <a:off x="2157462" y="4083096"/>
            <a:ext cx="347435" cy="363370"/>
            <a:chOff x="2157462" y="4258496"/>
            <a:chExt cx="347435" cy="363370"/>
          </a:xfrm>
        </p:grpSpPr>
        <p:sp>
          <p:nvSpPr>
            <p:cNvPr id="10519" name="Google Shape;10519;p65"/>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5"/>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5"/>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65"/>
          <p:cNvGrpSpPr/>
          <p:nvPr/>
        </p:nvGrpSpPr>
        <p:grpSpPr>
          <a:xfrm>
            <a:off x="4010963" y="3588381"/>
            <a:ext cx="343665" cy="363211"/>
            <a:chOff x="4010963" y="3763781"/>
            <a:chExt cx="343665" cy="363211"/>
          </a:xfrm>
        </p:grpSpPr>
        <p:sp>
          <p:nvSpPr>
            <p:cNvPr id="10523" name="Google Shape;10523;p65"/>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5"/>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5"/>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5"/>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5"/>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65"/>
          <p:cNvGrpSpPr/>
          <p:nvPr/>
        </p:nvGrpSpPr>
        <p:grpSpPr>
          <a:xfrm>
            <a:off x="2214042" y="3635109"/>
            <a:ext cx="368153" cy="311193"/>
            <a:chOff x="2214042" y="3810509"/>
            <a:chExt cx="368153" cy="311193"/>
          </a:xfrm>
        </p:grpSpPr>
        <p:sp>
          <p:nvSpPr>
            <p:cNvPr id="10529" name="Google Shape;10529;p65"/>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5"/>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5"/>
          <p:cNvGrpSpPr/>
          <p:nvPr/>
        </p:nvGrpSpPr>
        <p:grpSpPr>
          <a:xfrm>
            <a:off x="1797413" y="3606819"/>
            <a:ext cx="367805" cy="367773"/>
            <a:chOff x="1768938" y="3782219"/>
            <a:chExt cx="367805" cy="367773"/>
          </a:xfrm>
        </p:grpSpPr>
        <p:sp>
          <p:nvSpPr>
            <p:cNvPr id="10532" name="Google Shape;10532;p65"/>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5"/>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5"/>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5"/>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5"/>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65"/>
          <p:cNvGrpSpPr/>
          <p:nvPr/>
        </p:nvGrpSpPr>
        <p:grpSpPr>
          <a:xfrm>
            <a:off x="2681385" y="3623039"/>
            <a:ext cx="325544" cy="327413"/>
            <a:chOff x="2681385" y="3798439"/>
            <a:chExt cx="325544" cy="327413"/>
          </a:xfrm>
        </p:grpSpPr>
        <p:sp>
          <p:nvSpPr>
            <p:cNvPr id="10538" name="Google Shape;10538;p65"/>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5"/>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5"/>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5"/>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5"/>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5"/>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5"/>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5"/>
          <p:cNvGrpSpPr/>
          <p:nvPr/>
        </p:nvGrpSpPr>
        <p:grpSpPr>
          <a:xfrm>
            <a:off x="6243928" y="4088102"/>
            <a:ext cx="274254" cy="350824"/>
            <a:chOff x="6243928" y="4263502"/>
            <a:chExt cx="274254" cy="350824"/>
          </a:xfrm>
        </p:grpSpPr>
        <p:sp>
          <p:nvSpPr>
            <p:cNvPr id="10546" name="Google Shape;10546;p65"/>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5"/>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5"/>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5"/>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5"/>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5"/>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5"/>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5"/>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5"/>
          <p:cNvGrpSpPr/>
          <p:nvPr/>
        </p:nvGrpSpPr>
        <p:grpSpPr>
          <a:xfrm>
            <a:off x="3560600" y="3587938"/>
            <a:ext cx="352345" cy="363655"/>
            <a:chOff x="3560600" y="3763338"/>
            <a:chExt cx="352345" cy="363655"/>
          </a:xfrm>
        </p:grpSpPr>
        <p:sp>
          <p:nvSpPr>
            <p:cNvPr id="10555" name="Google Shape;10555;p65"/>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5"/>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5"/>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5"/>
          <p:cNvGrpSpPr/>
          <p:nvPr/>
        </p:nvGrpSpPr>
        <p:grpSpPr>
          <a:xfrm>
            <a:off x="5790556" y="4085852"/>
            <a:ext cx="279513" cy="356083"/>
            <a:chOff x="5790556" y="4261252"/>
            <a:chExt cx="279513" cy="356083"/>
          </a:xfrm>
        </p:grpSpPr>
        <p:sp>
          <p:nvSpPr>
            <p:cNvPr id="10559" name="Google Shape;10559;p65"/>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5"/>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5"/>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5"/>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5"/>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5"/>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5"/>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65"/>
          <p:cNvGrpSpPr/>
          <p:nvPr/>
        </p:nvGrpSpPr>
        <p:grpSpPr>
          <a:xfrm>
            <a:off x="5341333" y="4085852"/>
            <a:ext cx="278752" cy="356463"/>
            <a:chOff x="5341333" y="4261252"/>
            <a:chExt cx="278752" cy="356463"/>
          </a:xfrm>
        </p:grpSpPr>
        <p:sp>
          <p:nvSpPr>
            <p:cNvPr id="10567" name="Google Shape;10567;p65"/>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5"/>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5"/>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5"/>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5"/>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5"/>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5"/>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4" name="Google Shape;10574;p65"/>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5" name="Google Shape;10575;p65"/>
          <p:cNvGrpSpPr/>
          <p:nvPr/>
        </p:nvGrpSpPr>
        <p:grpSpPr>
          <a:xfrm>
            <a:off x="3103646" y="3590676"/>
            <a:ext cx="360233" cy="362451"/>
            <a:chOff x="3107608" y="3763401"/>
            <a:chExt cx="360233" cy="362451"/>
          </a:xfrm>
        </p:grpSpPr>
        <p:sp>
          <p:nvSpPr>
            <p:cNvPr id="10576" name="Google Shape;10576;p65"/>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5"/>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5"/>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65"/>
          <p:cNvGrpSpPr/>
          <p:nvPr/>
        </p:nvGrpSpPr>
        <p:grpSpPr>
          <a:xfrm>
            <a:off x="889343" y="3625827"/>
            <a:ext cx="351585" cy="339705"/>
            <a:chOff x="889343" y="3801227"/>
            <a:chExt cx="351585" cy="339705"/>
          </a:xfrm>
        </p:grpSpPr>
        <p:sp>
          <p:nvSpPr>
            <p:cNvPr id="10580" name="Google Shape;10580;p65"/>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5"/>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5"/>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5"/>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5"/>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65"/>
          <p:cNvGrpSpPr/>
          <p:nvPr/>
        </p:nvGrpSpPr>
        <p:grpSpPr>
          <a:xfrm>
            <a:off x="4896609" y="4085472"/>
            <a:ext cx="278784" cy="355323"/>
            <a:chOff x="4896609" y="4260872"/>
            <a:chExt cx="278784" cy="355323"/>
          </a:xfrm>
        </p:grpSpPr>
        <p:sp>
          <p:nvSpPr>
            <p:cNvPr id="10586" name="Google Shape;10586;p65"/>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5"/>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5"/>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5"/>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5"/>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5"/>
          <p:cNvGrpSpPr/>
          <p:nvPr/>
        </p:nvGrpSpPr>
        <p:grpSpPr>
          <a:xfrm>
            <a:off x="7598438" y="4090731"/>
            <a:ext cx="260283" cy="345914"/>
            <a:chOff x="7598438" y="4266131"/>
            <a:chExt cx="260283" cy="345914"/>
          </a:xfrm>
        </p:grpSpPr>
        <p:sp>
          <p:nvSpPr>
            <p:cNvPr id="10593" name="Google Shape;10593;p65"/>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5"/>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5"/>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5"/>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5"/>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65"/>
          <p:cNvGrpSpPr/>
          <p:nvPr/>
        </p:nvGrpSpPr>
        <p:grpSpPr>
          <a:xfrm>
            <a:off x="1767069" y="3184746"/>
            <a:ext cx="286324" cy="348163"/>
            <a:chOff x="1767069" y="3360146"/>
            <a:chExt cx="286324" cy="348163"/>
          </a:xfrm>
        </p:grpSpPr>
        <p:sp>
          <p:nvSpPr>
            <p:cNvPr id="10601" name="Google Shape;10601;p65"/>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5"/>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5"/>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5"/>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5"/>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5"/>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65"/>
          <p:cNvGrpSpPr/>
          <p:nvPr/>
        </p:nvGrpSpPr>
        <p:grpSpPr>
          <a:xfrm>
            <a:off x="7149944" y="4090731"/>
            <a:ext cx="260283" cy="345914"/>
            <a:chOff x="7149944" y="4266131"/>
            <a:chExt cx="260283" cy="345914"/>
          </a:xfrm>
        </p:grpSpPr>
        <p:sp>
          <p:nvSpPr>
            <p:cNvPr id="10609" name="Google Shape;10609;p65"/>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5"/>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5"/>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5"/>
          <p:cNvGrpSpPr/>
          <p:nvPr/>
        </p:nvGrpSpPr>
        <p:grpSpPr>
          <a:xfrm>
            <a:off x="6695051" y="4083951"/>
            <a:ext cx="270104" cy="360233"/>
            <a:chOff x="6695051" y="4259351"/>
            <a:chExt cx="270104" cy="360233"/>
          </a:xfrm>
        </p:grpSpPr>
        <p:sp>
          <p:nvSpPr>
            <p:cNvPr id="10616" name="Google Shape;10616;p65"/>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5"/>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5"/>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65"/>
          <p:cNvGrpSpPr/>
          <p:nvPr/>
        </p:nvGrpSpPr>
        <p:grpSpPr>
          <a:xfrm>
            <a:off x="8047661" y="4082051"/>
            <a:ext cx="277263" cy="362514"/>
            <a:chOff x="8047661" y="4257451"/>
            <a:chExt cx="277263" cy="362514"/>
          </a:xfrm>
        </p:grpSpPr>
        <p:sp>
          <p:nvSpPr>
            <p:cNvPr id="10621" name="Google Shape;10621;p65"/>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5"/>
          <p:cNvGrpSpPr/>
          <p:nvPr/>
        </p:nvGrpSpPr>
        <p:grpSpPr>
          <a:xfrm>
            <a:off x="6248078" y="3609068"/>
            <a:ext cx="277263" cy="356115"/>
            <a:chOff x="6248078" y="3784468"/>
            <a:chExt cx="277263" cy="356115"/>
          </a:xfrm>
        </p:grpSpPr>
        <p:sp>
          <p:nvSpPr>
            <p:cNvPr id="10626" name="Google Shape;10626;p65"/>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5"/>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5"/>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5"/>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5800725" y="3610589"/>
            <a:ext cx="277644" cy="354594"/>
            <a:chOff x="5800725" y="3785989"/>
            <a:chExt cx="277644" cy="354594"/>
          </a:xfrm>
        </p:grpSpPr>
        <p:sp>
          <p:nvSpPr>
            <p:cNvPr id="10632" name="Google Shape;10632;p65"/>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5"/>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5"/>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5"/>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5"/>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5"/>
          <p:cNvGrpSpPr/>
          <p:nvPr/>
        </p:nvGrpSpPr>
        <p:grpSpPr>
          <a:xfrm>
            <a:off x="2206122" y="3185348"/>
            <a:ext cx="308183" cy="347561"/>
            <a:chOff x="2206122" y="3360748"/>
            <a:chExt cx="308183" cy="347561"/>
          </a:xfrm>
        </p:grpSpPr>
        <p:sp>
          <p:nvSpPr>
            <p:cNvPr id="10640" name="Google Shape;10640;p65"/>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5"/>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5"/>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5"/>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5"/>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5" name="Google Shape;10645;p65"/>
          <p:cNvGrpSpPr/>
          <p:nvPr/>
        </p:nvGrpSpPr>
        <p:grpSpPr>
          <a:xfrm>
            <a:off x="5353403" y="3610209"/>
            <a:ext cx="277992" cy="354974"/>
            <a:chOff x="5353403" y="3785609"/>
            <a:chExt cx="277992" cy="354974"/>
          </a:xfrm>
        </p:grpSpPr>
        <p:sp>
          <p:nvSpPr>
            <p:cNvPr id="10646" name="Google Shape;10646;p65"/>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5"/>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5"/>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5"/>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5"/>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5"/>
          <p:cNvGrpSpPr/>
          <p:nvPr/>
        </p:nvGrpSpPr>
        <p:grpSpPr>
          <a:xfrm>
            <a:off x="4896229" y="3610589"/>
            <a:ext cx="278784" cy="354594"/>
            <a:chOff x="4896229" y="3785989"/>
            <a:chExt cx="278784" cy="354594"/>
          </a:xfrm>
        </p:grpSpPr>
        <p:sp>
          <p:nvSpPr>
            <p:cNvPr id="10653" name="Google Shape;10653;p65"/>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5"/>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5"/>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5"/>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5"/>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5"/>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5"/>
          <p:cNvGrpSpPr/>
          <p:nvPr/>
        </p:nvGrpSpPr>
        <p:grpSpPr>
          <a:xfrm>
            <a:off x="7592387" y="3612458"/>
            <a:ext cx="273874" cy="351204"/>
            <a:chOff x="7592387" y="3787858"/>
            <a:chExt cx="273874" cy="351204"/>
          </a:xfrm>
        </p:grpSpPr>
        <p:sp>
          <p:nvSpPr>
            <p:cNvPr id="10660" name="Google Shape;10660;p65"/>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5"/>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5"/>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5"/>
          <p:cNvGrpSpPr/>
          <p:nvPr/>
        </p:nvGrpSpPr>
        <p:grpSpPr>
          <a:xfrm>
            <a:off x="7145794" y="3612458"/>
            <a:ext cx="274254" cy="350444"/>
            <a:chOff x="7145794" y="3787858"/>
            <a:chExt cx="274254" cy="350444"/>
          </a:xfrm>
        </p:grpSpPr>
        <p:sp>
          <p:nvSpPr>
            <p:cNvPr id="10665" name="Google Shape;10665;p65"/>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5"/>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5"/>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5"/>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5"/>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1" name="Google Shape;10671;p65"/>
          <p:cNvGrpSpPr/>
          <p:nvPr/>
        </p:nvGrpSpPr>
        <p:grpSpPr>
          <a:xfrm>
            <a:off x="8054060" y="3611698"/>
            <a:ext cx="266334" cy="353834"/>
            <a:chOff x="8054060" y="3787098"/>
            <a:chExt cx="266334" cy="353834"/>
          </a:xfrm>
        </p:grpSpPr>
        <p:sp>
          <p:nvSpPr>
            <p:cNvPr id="10672" name="Google Shape;10672;p65"/>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5"/>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5"/>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5"/>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5"/>
          <p:cNvGrpSpPr/>
          <p:nvPr/>
        </p:nvGrpSpPr>
        <p:grpSpPr>
          <a:xfrm>
            <a:off x="6702211" y="3607199"/>
            <a:ext cx="270104" cy="361754"/>
            <a:chOff x="6702211" y="3782599"/>
            <a:chExt cx="270104" cy="361754"/>
          </a:xfrm>
        </p:grpSpPr>
        <p:sp>
          <p:nvSpPr>
            <p:cNvPr id="10677" name="Google Shape;10677;p65"/>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5"/>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5"/>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5"/>
          <p:cNvGrpSpPr/>
          <p:nvPr/>
        </p:nvGrpSpPr>
        <p:grpSpPr>
          <a:xfrm>
            <a:off x="3516886" y="3263327"/>
            <a:ext cx="391854" cy="269922"/>
            <a:chOff x="3516850" y="3406526"/>
            <a:chExt cx="369674" cy="254644"/>
          </a:xfrm>
        </p:grpSpPr>
        <p:sp>
          <p:nvSpPr>
            <p:cNvPr id="10683" name="Google Shape;10683;p65"/>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5"/>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5"/>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5"/>
          <p:cNvGrpSpPr/>
          <p:nvPr/>
        </p:nvGrpSpPr>
        <p:grpSpPr>
          <a:xfrm>
            <a:off x="1310655" y="3185127"/>
            <a:ext cx="306314" cy="347403"/>
            <a:chOff x="1310655" y="3360527"/>
            <a:chExt cx="306314" cy="347403"/>
          </a:xfrm>
        </p:grpSpPr>
        <p:sp>
          <p:nvSpPr>
            <p:cNvPr id="10688" name="Google Shape;10688;p65"/>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5"/>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5"/>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5"/>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65"/>
          <p:cNvGrpSpPr/>
          <p:nvPr/>
        </p:nvGrpSpPr>
        <p:grpSpPr>
          <a:xfrm>
            <a:off x="3119678" y="3184746"/>
            <a:ext cx="269343" cy="348543"/>
            <a:chOff x="3119678" y="3360146"/>
            <a:chExt cx="269343" cy="348543"/>
          </a:xfrm>
        </p:grpSpPr>
        <p:sp>
          <p:nvSpPr>
            <p:cNvPr id="10694" name="Google Shape;10694;p65"/>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5"/>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5"/>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5"/>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5"/>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65"/>
          <p:cNvGrpSpPr/>
          <p:nvPr/>
        </p:nvGrpSpPr>
        <p:grpSpPr>
          <a:xfrm>
            <a:off x="3967213" y="3181547"/>
            <a:ext cx="368185" cy="354753"/>
            <a:chOff x="3967213" y="3356947"/>
            <a:chExt cx="368185" cy="354753"/>
          </a:xfrm>
        </p:grpSpPr>
        <p:sp>
          <p:nvSpPr>
            <p:cNvPr id="10702" name="Google Shape;10702;p65"/>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5"/>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5"/>
          <p:cNvGrpSpPr/>
          <p:nvPr/>
        </p:nvGrpSpPr>
        <p:grpSpPr>
          <a:xfrm>
            <a:off x="871254" y="3184746"/>
            <a:ext cx="285183" cy="347023"/>
            <a:chOff x="871254" y="3360146"/>
            <a:chExt cx="285183" cy="347023"/>
          </a:xfrm>
        </p:grpSpPr>
        <p:sp>
          <p:nvSpPr>
            <p:cNvPr id="10708" name="Google Shape;10708;p65"/>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5"/>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5"/>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5"/>
          <p:cNvGrpSpPr/>
          <p:nvPr/>
        </p:nvGrpSpPr>
        <p:grpSpPr>
          <a:xfrm>
            <a:off x="2665165" y="3184746"/>
            <a:ext cx="281794" cy="349684"/>
            <a:chOff x="2665165" y="3360146"/>
            <a:chExt cx="281794" cy="349684"/>
          </a:xfrm>
        </p:grpSpPr>
        <p:sp>
          <p:nvSpPr>
            <p:cNvPr id="10713" name="Google Shape;10713;p65"/>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5"/>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5"/>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5"/>
          <p:cNvGrpSpPr/>
          <p:nvPr/>
        </p:nvGrpSpPr>
        <p:grpSpPr>
          <a:xfrm>
            <a:off x="7156344" y="3172296"/>
            <a:ext cx="264465" cy="353074"/>
            <a:chOff x="7156344" y="3347696"/>
            <a:chExt cx="264465" cy="353074"/>
          </a:xfrm>
        </p:grpSpPr>
        <p:sp>
          <p:nvSpPr>
            <p:cNvPr id="10719" name="Google Shape;10719;p65"/>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5"/>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5"/>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5"/>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5"/>
          <p:cNvGrpSpPr/>
          <p:nvPr/>
        </p:nvGrpSpPr>
        <p:grpSpPr>
          <a:xfrm>
            <a:off x="6703732" y="3171536"/>
            <a:ext cx="264813" cy="352693"/>
            <a:chOff x="6703732" y="3346936"/>
            <a:chExt cx="264813" cy="352693"/>
          </a:xfrm>
        </p:grpSpPr>
        <p:sp>
          <p:nvSpPr>
            <p:cNvPr id="10725" name="Google Shape;10725;p65"/>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5"/>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5"/>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5"/>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5"/>
          <p:cNvGrpSpPr/>
          <p:nvPr/>
        </p:nvGrpSpPr>
        <p:grpSpPr>
          <a:xfrm>
            <a:off x="6252228" y="3171536"/>
            <a:ext cx="265193" cy="352693"/>
            <a:chOff x="6252228" y="3346936"/>
            <a:chExt cx="265193" cy="352693"/>
          </a:xfrm>
        </p:grpSpPr>
        <p:sp>
          <p:nvSpPr>
            <p:cNvPr id="10731" name="Google Shape;10731;p65"/>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5"/>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5"/>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65"/>
          <p:cNvGrpSpPr/>
          <p:nvPr/>
        </p:nvGrpSpPr>
        <p:grpSpPr>
          <a:xfrm>
            <a:off x="5801105" y="3172296"/>
            <a:ext cx="264813" cy="351933"/>
            <a:chOff x="5801105" y="3347696"/>
            <a:chExt cx="264813" cy="351933"/>
          </a:xfrm>
        </p:grpSpPr>
        <p:sp>
          <p:nvSpPr>
            <p:cNvPr id="10735" name="Google Shape;10735;p65"/>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5"/>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5"/>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9" name="Google Shape;10739;p65"/>
          <p:cNvGrpSpPr/>
          <p:nvPr/>
        </p:nvGrpSpPr>
        <p:grpSpPr>
          <a:xfrm>
            <a:off x="5349253" y="3171536"/>
            <a:ext cx="265922" cy="352693"/>
            <a:chOff x="5349253" y="3346936"/>
            <a:chExt cx="265922" cy="352693"/>
          </a:xfrm>
        </p:grpSpPr>
        <p:sp>
          <p:nvSpPr>
            <p:cNvPr id="10740" name="Google Shape;10740;p65"/>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5"/>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5"/>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5"/>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5"/>
          <p:cNvGrpSpPr/>
          <p:nvPr/>
        </p:nvGrpSpPr>
        <p:grpSpPr>
          <a:xfrm>
            <a:off x="4907159" y="3171536"/>
            <a:ext cx="264845" cy="354214"/>
            <a:chOff x="4907159" y="3346936"/>
            <a:chExt cx="264845" cy="354214"/>
          </a:xfrm>
        </p:grpSpPr>
        <p:sp>
          <p:nvSpPr>
            <p:cNvPr id="10747" name="Google Shape;10747;p65"/>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8048421" y="3159086"/>
            <a:ext cx="276503" cy="369674"/>
            <a:chOff x="8048421" y="3334486"/>
            <a:chExt cx="276503" cy="369674"/>
          </a:xfrm>
        </p:grpSpPr>
        <p:sp>
          <p:nvSpPr>
            <p:cNvPr id="10750" name="Google Shape;10750;p65"/>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5"/>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5"/>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5"/>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65"/>
          <p:cNvGrpSpPr/>
          <p:nvPr/>
        </p:nvGrpSpPr>
        <p:grpSpPr>
          <a:xfrm>
            <a:off x="7575787" y="3154555"/>
            <a:ext cx="295384" cy="376834"/>
            <a:chOff x="7575787" y="3329955"/>
            <a:chExt cx="295384" cy="376834"/>
          </a:xfrm>
        </p:grpSpPr>
        <p:sp>
          <p:nvSpPr>
            <p:cNvPr id="10757" name="Google Shape;10757;p65"/>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5"/>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5"/>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5"/>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65"/>
          <p:cNvGrpSpPr/>
          <p:nvPr/>
        </p:nvGrpSpPr>
        <p:grpSpPr>
          <a:xfrm>
            <a:off x="864062" y="2709103"/>
            <a:ext cx="264084" cy="347783"/>
            <a:chOff x="864062" y="2884503"/>
            <a:chExt cx="264084" cy="347783"/>
          </a:xfrm>
        </p:grpSpPr>
        <p:sp>
          <p:nvSpPr>
            <p:cNvPr id="10764" name="Google Shape;10764;p65"/>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5"/>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5"/>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5"/>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5"/>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5"/>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5"/>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5"/>
          <p:cNvGrpSpPr/>
          <p:nvPr/>
        </p:nvGrpSpPr>
        <p:grpSpPr>
          <a:xfrm>
            <a:off x="3978523" y="2709261"/>
            <a:ext cx="348955" cy="346516"/>
            <a:chOff x="3978523" y="2884661"/>
            <a:chExt cx="348955" cy="346516"/>
          </a:xfrm>
        </p:grpSpPr>
        <p:sp>
          <p:nvSpPr>
            <p:cNvPr id="10775" name="Google Shape;10775;p65"/>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5"/>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5"/>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5"/>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65"/>
          <p:cNvGrpSpPr/>
          <p:nvPr/>
        </p:nvGrpSpPr>
        <p:grpSpPr>
          <a:xfrm>
            <a:off x="3556255" y="2709863"/>
            <a:ext cx="347435" cy="345534"/>
            <a:chOff x="3527780" y="2885263"/>
            <a:chExt cx="347435" cy="345534"/>
          </a:xfrm>
        </p:grpSpPr>
        <p:sp>
          <p:nvSpPr>
            <p:cNvPr id="10784" name="Google Shape;10784;p65"/>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5"/>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5"/>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5"/>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5"/>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5"/>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5"/>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5"/>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5"/>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5"/>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5"/>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5"/>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5"/>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7" name="Google Shape;10807;p65"/>
          <p:cNvGrpSpPr/>
          <p:nvPr/>
        </p:nvGrpSpPr>
        <p:grpSpPr>
          <a:xfrm>
            <a:off x="2239671" y="2709103"/>
            <a:ext cx="218053" cy="348543"/>
            <a:chOff x="2239671" y="2884503"/>
            <a:chExt cx="218053" cy="348543"/>
          </a:xfrm>
        </p:grpSpPr>
        <p:sp>
          <p:nvSpPr>
            <p:cNvPr id="10808" name="Google Shape;10808;p65"/>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5"/>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5"/>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5"/>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65"/>
          <p:cNvGrpSpPr/>
          <p:nvPr/>
        </p:nvGrpSpPr>
        <p:grpSpPr>
          <a:xfrm>
            <a:off x="2691555" y="2709103"/>
            <a:ext cx="215044" cy="348924"/>
            <a:chOff x="2691555" y="2884503"/>
            <a:chExt cx="215044" cy="348924"/>
          </a:xfrm>
        </p:grpSpPr>
        <p:sp>
          <p:nvSpPr>
            <p:cNvPr id="10814" name="Google Shape;10814;p65"/>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5"/>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5"/>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65"/>
          <p:cNvGrpSpPr/>
          <p:nvPr/>
        </p:nvGrpSpPr>
        <p:grpSpPr>
          <a:xfrm>
            <a:off x="1770459" y="2709103"/>
            <a:ext cx="254644" cy="348828"/>
            <a:chOff x="1770459" y="2884503"/>
            <a:chExt cx="254644" cy="348828"/>
          </a:xfrm>
        </p:grpSpPr>
        <p:sp>
          <p:nvSpPr>
            <p:cNvPr id="10818" name="Google Shape;10818;p65"/>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5"/>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5"/>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5"/>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5"/>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5"/>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5"/>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5"/>
          <p:cNvGrpSpPr/>
          <p:nvPr/>
        </p:nvGrpSpPr>
        <p:grpSpPr>
          <a:xfrm>
            <a:off x="1317466" y="2709483"/>
            <a:ext cx="258382" cy="348543"/>
            <a:chOff x="1317466" y="2884883"/>
            <a:chExt cx="258382" cy="348543"/>
          </a:xfrm>
        </p:grpSpPr>
        <p:sp>
          <p:nvSpPr>
            <p:cNvPr id="10827" name="Google Shape;10827;p65"/>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5"/>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5"/>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5"/>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65"/>
          <p:cNvGrpSpPr/>
          <p:nvPr/>
        </p:nvGrpSpPr>
        <p:grpSpPr>
          <a:xfrm>
            <a:off x="3121167" y="2709483"/>
            <a:ext cx="258414" cy="348543"/>
            <a:chOff x="3121167" y="2884883"/>
            <a:chExt cx="258414" cy="348543"/>
          </a:xfrm>
        </p:grpSpPr>
        <p:sp>
          <p:nvSpPr>
            <p:cNvPr id="10836" name="Google Shape;10836;p65"/>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5"/>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5"/>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5"/>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5"/>
          <p:cNvGrpSpPr/>
          <p:nvPr/>
        </p:nvGrpSpPr>
        <p:grpSpPr>
          <a:xfrm>
            <a:off x="4899999" y="2706695"/>
            <a:ext cx="271244" cy="346801"/>
            <a:chOff x="4899999" y="2882095"/>
            <a:chExt cx="271244" cy="346801"/>
          </a:xfrm>
        </p:grpSpPr>
        <p:sp>
          <p:nvSpPr>
            <p:cNvPr id="10845" name="Google Shape;10845;p65"/>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5"/>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5"/>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5"/>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5"/>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5"/>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5"/>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5"/>
          <p:cNvGrpSpPr/>
          <p:nvPr/>
        </p:nvGrpSpPr>
        <p:grpSpPr>
          <a:xfrm>
            <a:off x="7162775" y="2705713"/>
            <a:ext cx="259523" cy="346294"/>
            <a:chOff x="7162775" y="2881113"/>
            <a:chExt cx="259523" cy="346294"/>
          </a:xfrm>
        </p:grpSpPr>
        <p:sp>
          <p:nvSpPr>
            <p:cNvPr id="10856" name="Google Shape;10856;p65"/>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5"/>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5"/>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5"/>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5"/>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5"/>
          <p:cNvGrpSpPr/>
          <p:nvPr/>
        </p:nvGrpSpPr>
        <p:grpSpPr>
          <a:xfrm>
            <a:off x="6709751" y="2706442"/>
            <a:ext cx="261075" cy="347815"/>
            <a:chOff x="6709751" y="2881842"/>
            <a:chExt cx="261075" cy="347815"/>
          </a:xfrm>
        </p:grpSpPr>
        <p:sp>
          <p:nvSpPr>
            <p:cNvPr id="10863" name="Google Shape;10863;p65"/>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5"/>
          <p:cNvGrpSpPr/>
          <p:nvPr/>
        </p:nvGrpSpPr>
        <p:grpSpPr>
          <a:xfrm>
            <a:off x="5807156" y="2705713"/>
            <a:ext cx="261043" cy="348163"/>
            <a:chOff x="5807156" y="2881113"/>
            <a:chExt cx="261043" cy="348163"/>
          </a:xfrm>
        </p:grpSpPr>
        <p:sp>
          <p:nvSpPr>
            <p:cNvPr id="10870" name="Google Shape;10870;p65"/>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5"/>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5"/>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5"/>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5"/>
          <p:cNvGrpSpPr/>
          <p:nvPr/>
        </p:nvGrpSpPr>
        <p:grpSpPr>
          <a:xfrm>
            <a:off x="5355653" y="2706093"/>
            <a:ext cx="262184" cy="346643"/>
            <a:chOff x="5355653" y="2881493"/>
            <a:chExt cx="262184" cy="346643"/>
          </a:xfrm>
        </p:grpSpPr>
        <p:sp>
          <p:nvSpPr>
            <p:cNvPr id="10876" name="Google Shape;10876;p65"/>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5"/>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5"/>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5"/>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5"/>
          <p:cNvGrpSpPr/>
          <p:nvPr/>
        </p:nvGrpSpPr>
        <p:grpSpPr>
          <a:xfrm>
            <a:off x="8055961" y="2706442"/>
            <a:ext cx="260283" cy="345914"/>
            <a:chOff x="8055961" y="2881842"/>
            <a:chExt cx="260283" cy="345914"/>
          </a:xfrm>
        </p:grpSpPr>
        <p:sp>
          <p:nvSpPr>
            <p:cNvPr id="10882" name="Google Shape;10882;p6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5"/>
          <p:cNvGrpSpPr/>
          <p:nvPr/>
        </p:nvGrpSpPr>
        <p:grpSpPr>
          <a:xfrm>
            <a:off x="7609368" y="2718512"/>
            <a:ext cx="264813" cy="353105"/>
            <a:chOff x="7609368" y="2893912"/>
            <a:chExt cx="264813" cy="353105"/>
          </a:xfrm>
        </p:grpSpPr>
        <p:sp>
          <p:nvSpPr>
            <p:cNvPr id="10887" name="Google Shape;10887;p65"/>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5"/>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5"/>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5"/>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5"/>
          <p:cNvGrpSpPr/>
          <p:nvPr/>
        </p:nvGrpSpPr>
        <p:grpSpPr>
          <a:xfrm>
            <a:off x="6248458" y="2694372"/>
            <a:ext cx="270864" cy="360645"/>
            <a:chOff x="6248458" y="2869772"/>
            <a:chExt cx="270864" cy="360645"/>
          </a:xfrm>
        </p:grpSpPr>
        <p:sp>
          <p:nvSpPr>
            <p:cNvPr id="10894" name="Google Shape;10894;p65"/>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5"/>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5"/>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5"/>
          <p:cNvGrpSpPr/>
          <p:nvPr/>
        </p:nvGrpSpPr>
        <p:grpSpPr>
          <a:xfrm>
            <a:off x="3075928" y="2270398"/>
            <a:ext cx="363243" cy="300675"/>
            <a:chOff x="3075928" y="2445798"/>
            <a:chExt cx="363243" cy="300675"/>
          </a:xfrm>
        </p:grpSpPr>
        <p:sp>
          <p:nvSpPr>
            <p:cNvPr id="10900" name="Google Shape;10900;p65"/>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5"/>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5"/>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5"/>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5"/>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5"/>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65"/>
          <p:cNvGrpSpPr/>
          <p:nvPr/>
        </p:nvGrpSpPr>
        <p:grpSpPr>
          <a:xfrm>
            <a:off x="2633105" y="2256459"/>
            <a:ext cx="363243" cy="328585"/>
            <a:chOff x="2633105" y="2431859"/>
            <a:chExt cx="363243" cy="328585"/>
          </a:xfrm>
        </p:grpSpPr>
        <p:sp>
          <p:nvSpPr>
            <p:cNvPr id="10912" name="Google Shape;10912;p65"/>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5"/>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5"/>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5"/>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5"/>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5"/>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65"/>
          <p:cNvGrpSpPr/>
          <p:nvPr/>
        </p:nvGrpSpPr>
        <p:grpSpPr>
          <a:xfrm>
            <a:off x="2189142" y="2245910"/>
            <a:ext cx="365904" cy="350064"/>
            <a:chOff x="2189142" y="2421310"/>
            <a:chExt cx="365904" cy="350064"/>
          </a:xfrm>
        </p:grpSpPr>
        <p:sp>
          <p:nvSpPr>
            <p:cNvPr id="10921" name="Google Shape;10921;p65"/>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5"/>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5"/>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5"/>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5"/>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5"/>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0" name="Google Shape;10930;p65"/>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1" name="Google Shape;10931;p65"/>
          <p:cNvGrpSpPr/>
          <p:nvPr/>
        </p:nvGrpSpPr>
        <p:grpSpPr>
          <a:xfrm>
            <a:off x="3961923" y="2310917"/>
            <a:ext cx="364415" cy="220936"/>
            <a:chOff x="3961923" y="2486317"/>
            <a:chExt cx="364415" cy="220936"/>
          </a:xfrm>
        </p:grpSpPr>
        <p:sp>
          <p:nvSpPr>
            <p:cNvPr id="10932" name="Google Shape;10932;p65"/>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5"/>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5"/>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5"/>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6" name="Google Shape;10936;p65"/>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7" name="Google Shape;10937;p65"/>
          <p:cNvGrpSpPr/>
          <p:nvPr/>
        </p:nvGrpSpPr>
        <p:grpSpPr>
          <a:xfrm>
            <a:off x="1303876" y="2243977"/>
            <a:ext cx="363275" cy="354626"/>
            <a:chOff x="1303876" y="2419377"/>
            <a:chExt cx="363275" cy="354626"/>
          </a:xfrm>
        </p:grpSpPr>
        <p:sp>
          <p:nvSpPr>
            <p:cNvPr id="10938" name="Google Shape;10938;p65"/>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5"/>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5"/>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5"/>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5"/>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5"/>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5"/>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65"/>
          <p:cNvGrpSpPr/>
          <p:nvPr/>
        </p:nvGrpSpPr>
        <p:grpSpPr>
          <a:xfrm>
            <a:off x="861053" y="2239510"/>
            <a:ext cx="362134" cy="363623"/>
            <a:chOff x="861053" y="2414910"/>
            <a:chExt cx="362134" cy="363623"/>
          </a:xfrm>
        </p:grpSpPr>
        <p:sp>
          <p:nvSpPr>
            <p:cNvPr id="10947" name="Google Shape;10947;p65"/>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5"/>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5"/>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5"/>
          <p:cNvGrpSpPr/>
          <p:nvPr/>
        </p:nvGrpSpPr>
        <p:grpSpPr>
          <a:xfrm>
            <a:off x="7594288" y="2239859"/>
            <a:ext cx="279513" cy="355735"/>
            <a:chOff x="7594288" y="2415259"/>
            <a:chExt cx="279513" cy="355735"/>
          </a:xfrm>
        </p:grpSpPr>
        <p:sp>
          <p:nvSpPr>
            <p:cNvPr id="10953" name="Google Shape;10953;p65"/>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5"/>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5"/>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5"/>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5"/>
          <p:cNvGrpSpPr/>
          <p:nvPr/>
        </p:nvGrpSpPr>
        <p:grpSpPr>
          <a:xfrm>
            <a:off x="7145794" y="2240239"/>
            <a:ext cx="278784" cy="355735"/>
            <a:chOff x="7145794" y="2415639"/>
            <a:chExt cx="278784" cy="355735"/>
          </a:xfrm>
        </p:grpSpPr>
        <p:sp>
          <p:nvSpPr>
            <p:cNvPr id="10960" name="Google Shape;10960;p65"/>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5"/>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5"/>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5"/>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5"/>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5"/>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5"/>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5"/>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5"/>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5"/>
          <p:cNvGrpSpPr/>
          <p:nvPr/>
        </p:nvGrpSpPr>
        <p:grpSpPr>
          <a:xfrm>
            <a:off x="6698441" y="2239130"/>
            <a:ext cx="277644" cy="357984"/>
            <a:chOff x="6698441" y="2414530"/>
            <a:chExt cx="277644" cy="357984"/>
          </a:xfrm>
        </p:grpSpPr>
        <p:sp>
          <p:nvSpPr>
            <p:cNvPr id="10971" name="Google Shape;10971;p65"/>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5"/>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5"/>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5"/>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5"/>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5"/>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5"/>
          <p:cNvGrpSpPr/>
          <p:nvPr/>
        </p:nvGrpSpPr>
        <p:grpSpPr>
          <a:xfrm>
            <a:off x="4897750" y="2240239"/>
            <a:ext cx="279513" cy="357255"/>
            <a:chOff x="4897750" y="2415639"/>
            <a:chExt cx="279513" cy="357255"/>
          </a:xfrm>
        </p:grpSpPr>
        <p:sp>
          <p:nvSpPr>
            <p:cNvPr id="10978" name="Google Shape;10978;p65"/>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5"/>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5"/>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5"/>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5"/>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5"/>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5"/>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5"/>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5"/>
          <p:cNvGrpSpPr/>
          <p:nvPr/>
        </p:nvGrpSpPr>
        <p:grpSpPr>
          <a:xfrm>
            <a:off x="5812066" y="2240619"/>
            <a:ext cx="264813" cy="353454"/>
            <a:chOff x="5812066" y="2416019"/>
            <a:chExt cx="264813" cy="353454"/>
          </a:xfrm>
        </p:grpSpPr>
        <p:sp>
          <p:nvSpPr>
            <p:cNvPr id="10987" name="Google Shape;10987;p65"/>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5"/>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5"/>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5"/>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5"/>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4" name="Google Shape;10994;p65"/>
          <p:cNvGrpSpPr/>
          <p:nvPr/>
        </p:nvGrpSpPr>
        <p:grpSpPr>
          <a:xfrm>
            <a:off x="8054820" y="2240999"/>
            <a:ext cx="264433" cy="353454"/>
            <a:chOff x="8054820" y="2416399"/>
            <a:chExt cx="264433" cy="353454"/>
          </a:xfrm>
        </p:grpSpPr>
        <p:sp>
          <p:nvSpPr>
            <p:cNvPr id="10995" name="Google Shape;10995;p65"/>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5"/>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5"/>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5"/>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5"/>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65"/>
          <p:cNvGrpSpPr/>
          <p:nvPr/>
        </p:nvGrpSpPr>
        <p:grpSpPr>
          <a:xfrm>
            <a:off x="5356413" y="2237990"/>
            <a:ext cx="271212" cy="361374"/>
            <a:chOff x="5356413" y="2413390"/>
            <a:chExt cx="271212" cy="361374"/>
          </a:xfrm>
        </p:grpSpPr>
        <p:sp>
          <p:nvSpPr>
            <p:cNvPr id="11002" name="Google Shape;11002;p65"/>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5"/>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5"/>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5"/>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5"/>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65"/>
          <p:cNvGrpSpPr/>
          <p:nvPr/>
        </p:nvGrpSpPr>
        <p:grpSpPr>
          <a:xfrm>
            <a:off x="6255238" y="2236849"/>
            <a:ext cx="271244" cy="360994"/>
            <a:chOff x="6255238" y="2412249"/>
            <a:chExt cx="271244" cy="360994"/>
          </a:xfrm>
        </p:grpSpPr>
        <p:sp>
          <p:nvSpPr>
            <p:cNvPr id="11008" name="Google Shape;11008;p6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65"/>
          <p:cNvGrpSpPr/>
          <p:nvPr/>
        </p:nvGrpSpPr>
        <p:grpSpPr>
          <a:xfrm>
            <a:off x="2185372" y="1782399"/>
            <a:ext cx="366664" cy="366981"/>
            <a:chOff x="2185372" y="1957799"/>
            <a:chExt cx="366664" cy="366981"/>
          </a:xfrm>
        </p:grpSpPr>
        <p:sp>
          <p:nvSpPr>
            <p:cNvPr id="11015" name="Google Shape;11015;p65"/>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5"/>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5"/>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5"/>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5"/>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5"/>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5"/>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5"/>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5"/>
          <p:cNvGrpSpPr/>
          <p:nvPr/>
        </p:nvGrpSpPr>
        <p:grpSpPr>
          <a:xfrm>
            <a:off x="1737258" y="1812971"/>
            <a:ext cx="370814" cy="307359"/>
            <a:chOff x="1737258" y="1988371"/>
            <a:chExt cx="370814" cy="307359"/>
          </a:xfrm>
        </p:grpSpPr>
        <p:sp>
          <p:nvSpPr>
            <p:cNvPr id="11024" name="Google Shape;11024;p65"/>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5"/>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5"/>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5"/>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65"/>
          <p:cNvGrpSpPr/>
          <p:nvPr/>
        </p:nvGrpSpPr>
        <p:grpSpPr>
          <a:xfrm>
            <a:off x="848983" y="1814111"/>
            <a:ext cx="369294" cy="304350"/>
            <a:chOff x="848983" y="1989511"/>
            <a:chExt cx="369294" cy="304350"/>
          </a:xfrm>
        </p:grpSpPr>
        <p:sp>
          <p:nvSpPr>
            <p:cNvPr id="11029" name="Google Shape;11029;p65"/>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5"/>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5"/>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5"/>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5"/>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65"/>
          <p:cNvGrpSpPr/>
          <p:nvPr/>
        </p:nvGrpSpPr>
        <p:grpSpPr>
          <a:xfrm>
            <a:off x="3074027" y="1808377"/>
            <a:ext cx="380604" cy="313854"/>
            <a:chOff x="3074027" y="1983777"/>
            <a:chExt cx="380604" cy="313854"/>
          </a:xfrm>
        </p:grpSpPr>
        <p:sp>
          <p:nvSpPr>
            <p:cNvPr id="11035" name="Google Shape;11035;p65"/>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5"/>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5"/>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5"/>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5"/>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65"/>
          <p:cNvGrpSpPr/>
          <p:nvPr/>
        </p:nvGrpSpPr>
        <p:grpSpPr>
          <a:xfrm>
            <a:off x="3522521" y="1800457"/>
            <a:ext cx="367013" cy="331278"/>
            <a:chOff x="3522521" y="1975857"/>
            <a:chExt cx="367013" cy="331278"/>
          </a:xfrm>
        </p:grpSpPr>
        <p:sp>
          <p:nvSpPr>
            <p:cNvPr id="11041" name="Google Shape;11041;p65"/>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5"/>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5"/>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5"/>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5"/>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5"/>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5"/>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65"/>
          <p:cNvGrpSpPr/>
          <p:nvPr/>
        </p:nvGrpSpPr>
        <p:grpSpPr>
          <a:xfrm>
            <a:off x="2630824" y="1801566"/>
            <a:ext cx="368185" cy="330454"/>
            <a:chOff x="2630824" y="1976966"/>
            <a:chExt cx="368185" cy="330454"/>
          </a:xfrm>
        </p:grpSpPr>
        <p:sp>
          <p:nvSpPr>
            <p:cNvPr id="11049" name="Google Shape;11049;p65"/>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5"/>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5"/>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5"/>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5"/>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5"/>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5"/>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5"/>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65"/>
          <p:cNvGrpSpPr/>
          <p:nvPr/>
        </p:nvGrpSpPr>
        <p:grpSpPr>
          <a:xfrm>
            <a:off x="1293706" y="1791016"/>
            <a:ext cx="369294" cy="350444"/>
            <a:chOff x="1293706" y="1966416"/>
            <a:chExt cx="369294" cy="350444"/>
          </a:xfrm>
        </p:grpSpPr>
        <p:sp>
          <p:nvSpPr>
            <p:cNvPr id="11058" name="Google Shape;11058;p65"/>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5"/>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5"/>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5"/>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5"/>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5"/>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5"/>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5"/>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5"/>
          <p:cNvGrpSpPr/>
          <p:nvPr/>
        </p:nvGrpSpPr>
        <p:grpSpPr>
          <a:xfrm>
            <a:off x="3967213" y="1800077"/>
            <a:ext cx="368185" cy="331816"/>
            <a:chOff x="3967213" y="1975477"/>
            <a:chExt cx="368185" cy="331816"/>
          </a:xfrm>
        </p:grpSpPr>
        <p:sp>
          <p:nvSpPr>
            <p:cNvPr id="11067" name="Google Shape;11067;p65"/>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5"/>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5"/>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65"/>
          <p:cNvGrpSpPr/>
          <p:nvPr/>
        </p:nvGrpSpPr>
        <p:grpSpPr>
          <a:xfrm>
            <a:off x="8047661" y="1793646"/>
            <a:ext cx="279132" cy="356875"/>
            <a:chOff x="8047661" y="1969046"/>
            <a:chExt cx="279132" cy="356875"/>
          </a:xfrm>
        </p:grpSpPr>
        <p:sp>
          <p:nvSpPr>
            <p:cNvPr id="11071" name="Google Shape;11071;p6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65"/>
          <p:cNvGrpSpPr/>
          <p:nvPr/>
        </p:nvGrpSpPr>
        <p:grpSpPr>
          <a:xfrm>
            <a:off x="7596157" y="1792759"/>
            <a:ext cx="279544" cy="358142"/>
            <a:chOff x="7596157" y="1968159"/>
            <a:chExt cx="279544" cy="358142"/>
          </a:xfrm>
        </p:grpSpPr>
        <p:sp>
          <p:nvSpPr>
            <p:cNvPr id="11076" name="Google Shape;11076;p6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2" name="Google Shape;11082;p65"/>
          <p:cNvGrpSpPr/>
          <p:nvPr/>
        </p:nvGrpSpPr>
        <p:grpSpPr>
          <a:xfrm>
            <a:off x="7147315" y="1793646"/>
            <a:ext cx="279513" cy="357636"/>
            <a:chOff x="7147315" y="1969046"/>
            <a:chExt cx="279513" cy="357636"/>
          </a:xfrm>
        </p:grpSpPr>
        <p:sp>
          <p:nvSpPr>
            <p:cNvPr id="11083" name="Google Shape;11083;p65"/>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5"/>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5"/>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5"/>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5"/>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5"/>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5"/>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5"/>
          <p:cNvGrpSpPr/>
          <p:nvPr/>
        </p:nvGrpSpPr>
        <p:grpSpPr>
          <a:xfrm>
            <a:off x="6697681" y="1792917"/>
            <a:ext cx="280305" cy="359093"/>
            <a:chOff x="6697681" y="1968317"/>
            <a:chExt cx="280305" cy="359093"/>
          </a:xfrm>
        </p:grpSpPr>
        <p:sp>
          <p:nvSpPr>
            <p:cNvPr id="11091" name="Google Shape;11091;p65"/>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5"/>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5"/>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5"/>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5"/>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5"/>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5"/>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5"/>
          <p:cNvGrpSpPr/>
          <p:nvPr/>
        </p:nvGrpSpPr>
        <p:grpSpPr>
          <a:xfrm>
            <a:off x="6248839" y="1792537"/>
            <a:ext cx="280273" cy="358744"/>
            <a:chOff x="6248839" y="1967937"/>
            <a:chExt cx="280273" cy="358744"/>
          </a:xfrm>
        </p:grpSpPr>
        <p:sp>
          <p:nvSpPr>
            <p:cNvPr id="11099" name="Google Shape;11099;p65"/>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5"/>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5"/>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5"/>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5"/>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5"/>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5"/>
          <p:cNvGrpSpPr/>
          <p:nvPr/>
        </p:nvGrpSpPr>
        <p:grpSpPr>
          <a:xfrm>
            <a:off x="5801485" y="1793646"/>
            <a:ext cx="279164" cy="357794"/>
            <a:chOff x="5801485" y="1969046"/>
            <a:chExt cx="279164" cy="357794"/>
          </a:xfrm>
        </p:grpSpPr>
        <p:sp>
          <p:nvSpPr>
            <p:cNvPr id="11106" name="Google Shape;11106;p65"/>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5"/>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5"/>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5"/>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5"/>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5"/>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5"/>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5"/>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5"/>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5"/>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5"/>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5"/>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5"/>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65"/>
          <p:cNvGrpSpPr/>
          <p:nvPr/>
        </p:nvGrpSpPr>
        <p:grpSpPr>
          <a:xfrm>
            <a:off x="5352643" y="1793646"/>
            <a:ext cx="278404" cy="358364"/>
            <a:chOff x="5352643" y="1969046"/>
            <a:chExt cx="278404" cy="358364"/>
          </a:xfrm>
        </p:grpSpPr>
        <p:sp>
          <p:nvSpPr>
            <p:cNvPr id="11120" name="Google Shape;11120;p65"/>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5"/>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5"/>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5"/>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5"/>
          <p:cNvGrpSpPr/>
          <p:nvPr/>
        </p:nvGrpSpPr>
        <p:grpSpPr>
          <a:xfrm>
            <a:off x="4897750" y="1792917"/>
            <a:ext cx="279132" cy="358364"/>
            <a:chOff x="4897750" y="1968317"/>
            <a:chExt cx="279132" cy="358364"/>
          </a:xfrm>
        </p:grpSpPr>
        <p:sp>
          <p:nvSpPr>
            <p:cNvPr id="11125" name="Google Shape;11125;p65"/>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5"/>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5"/>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5"/>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5"/>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5"/>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5"/>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5"/>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5"/>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5"/>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5"/>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5"/>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5"/>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38" name="Google Shape;11138;p65"/>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9" name="Google Shape;11139;p65"/>
          <p:cNvGrpSpPr/>
          <p:nvPr/>
        </p:nvGrpSpPr>
        <p:grpSpPr>
          <a:xfrm>
            <a:off x="1767449" y="1337644"/>
            <a:ext cx="324403" cy="347783"/>
            <a:chOff x="1767449" y="1513044"/>
            <a:chExt cx="324403" cy="347783"/>
          </a:xfrm>
        </p:grpSpPr>
        <p:sp>
          <p:nvSpPr>
            <p:cNvPr id="11140" name="Google Shape;11140;p65"/>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5"/>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5"/>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5"/>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5"/>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5"/>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5"/>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5"/>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5"/>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5"/>
          <p:cNvGrpSpPr/>
          <p:nvPr/>
        </p:nvGrpSpPr>
        <p:grpSpPr>
          <a:xfrm>
            <a:off x="4007193" y="1337327"/>
            <a:ext cx="320633" cy="348100"/>
            <a:chOff x="4007193" y="1512727"/>
            <a:chExt cx="320633" cy="348100"/>
          </a:xfrm>
        </p:grpSpPr>
        <p:sp>
          <p:nvSpPr>
            <p:cNvPr id="11150" name="Google Shape;11150;p65"/>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5"/>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5"/>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5"/>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5"/>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5"/>
          <p:cNvGrpSpPr/>
          <p:nvPr/>
        </p:nvGrpSpPr>
        <p:grpSpPr>
          <a:xfrm>
            <a:off x="3530425" y="1333347"/>
            <a:ext cx="368175" cy="344594"/>
            <a:chOff x="3530425" y="1508747"/>
            <a:chExt cx="368175" cy="344594"/>
          </a:xfrm>
        </p:grpSpPr>
        <p:sp>
          <p:nvSpPr>
            <p:cNvPr id="11156" name="Google Shape;11156;p65"/>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5"/>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5"/>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5"/>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0" name="Google Shape;11160;p65"/>
          <p:cNvGrpSpPr/>
          <p:nvPr/>
        </p:nvGrpSpPr>
        <p:grpSpPr>
          <a:xfrm>
            <a:off x="3127598" y="1337834"/>
            <a:ext cx="289714" cy="347593"/>
            <a:chOff x="3127598" y="1513234"/>
            <a:chExt cx="289714" cy="347593"/>
          </a:xfrm>
        </p:grpSpPr>
        <p:sp>
          <p:nvSpPr>
            <p:cNvPr id="11161" name="Google Shape;11161;p65"/>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5"/>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5"/>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5"/>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5"/>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65"/>
          <p:cNvGrpSpPr/>
          <p:nvPr/>
        </p:nvGrpSpPr>
        <p:grpSpPr>
          <a:xfrm>
            <a:off x="2662884" y="1337644"/>
            <a:ext cx="322914" cy="348543"/>
            <a:chOff x="2662884" y="1513044"/>
            <a:chExt cx="322914" cy="348543"/>
          </a:xfrm>
        </p:grpSpPr>
        <p:sp>
          <p:nvSpPr>
            <p:cNvPr id="11167" name="Google Shape;11167;p65"/>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5"/>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5"/>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5"/>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5"/>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5"/>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5"/>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5"/>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5"/>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5"/>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65"/>
          <p:cNvGrpSpPr/>
          <p:nvPr/>
        </p:nvGrpSpPr>
        <p:grpSpPr>
          <a:xfrm>
            <a:off x="2232511" y="1337359"/>
            <a:ext cx="299534" cy="348068"/>
            <a:chOff x="2232511" y="1512759"/>
            <a:chExt cx="299534" cy="348068"/>
          </a:xfrm>
        </p:grpSpPr>
        <p:sp>
          <p:nvSpPr>
            <p:cNvPr id="11178" name="Google Shape;11178;p65"/>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5"/>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5"/>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5"/>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5"/>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5"/>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5"/>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5"/>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5"/>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5"/>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5"/>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5"/>
          <p:cNvGrpSpPr/>
          <p:nvPr/>
        </p:nvGrpSpPr>
        <p:grpSpPr>
          <a:xfrm>
            <a:off x="1331406" y="1337961"/>
            <a:ext cx="301784" cy="348607"/>
            <a:chOff x="1331406" y="1513361"/>
            <a:chExt cx="301784" cy="348607"/>
          </a:xfrm>
        </p:grpSpPr>
        <p:sp>
          <p:nvSpPr>
            <p:cNvPr id="11190" name="Google Shape;11190;p65"/>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5"/>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5"/>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5"/>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65"/>
          <p:cNvGrpSpPr/>
          <p:nvPr/>
        </p:nvGrpSpPr>
        <p:grpSpPr>
          <a:xfrm>
            <a:off x="7144274" y="1324814"/>
            <a:ext cx="282174" cy="355735"/>
            <a:chOff x="7144274" y="1500214"/>
            <a:chExt cx="282174" cy="355735"/>
          </a:xfrm>
        </p:grpSpPr>
        <p:sp>
          <p:nvSpPr>
            <p:cNvPr id="11195" name="Google Shape;11195;p65"/>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5"/>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5"/>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5"/>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5"/>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5"/>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5"/>
          <p:cNvGrpSpPr/>
          <p:nvPr/>
        </p:nvGrpSpPr>
        <p:grpSpPr>
          <a:xfrm>
            <a:off x="6685262" y="1324814"/>
            <a:ext cx="289682" cy="354594"/>
            <a:chOff x="6685262" y="1500214"/>
            <a:chExt cx="289682" cy="354594"/>
          </a:xfrm>
        </p:grpSpPr>
        <p:sp>
          <p:nvSpPr>
            <p:cNvPr id="11202" name="Google Shape;11202;p65"/>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5"/>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5"/>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5"/>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5"/>
          <p:cNvGrpSpPr/>
          <p:nvPr/>
        </p:nvGrpSpPr>
        <p:grpSpPr>
          <a:xfrm>
            <a:off x="6200938" y="1325194"/>
            <a:ext cx="322154" cy="355355"/>
            <a:chOff x="6200938" y="1500594"/>
            <a:chExt cx="322154" cy="355355"/>
          </a:xfrm>
        </p:grpSpPr>
        <p:sp>
          <p:nvSpPr>
            <p:cNvPr id="11207" name="Google Shape;11207;p65"/>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5"/>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5"/>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5"/>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5"/>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65"/>
          <p:cNvGrpSpPr/>
          <p:nvPr/>
        </p:nvGrpSpPr>
        <p:grpSpPr>
          <a:xfrm>
            <a:off x="5289631" y="1324814"/>
            <a:ext cx="332355" cy="354974"/>
            <a:chOff x="5289631" y="1500214"/>
            <a:chExt cx="332355" cy="354974"/>
          </a:xfrm>
        </p:grpSpPr>
        <p:sp>
          <p:nvSpPr>
            <p:cNvPr id="11213" name="Google Shape;11213;p65"/>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5"/>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5"/>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5"/>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5"/>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5"/>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5"/>
          <p:cNvGrpSpPr/>
          <p:nvPr/>
        </p:nvGrpSpPr>
        <p:grpSpPr>
          <a:xfrm>
            <a:off x="5748295" y="1324433"/>
            <a:ext cx="323294" cy="356115"/>
            <a:chOff x="5748295" y="1499833"/>
            <a:chExt cx="323294" cy="356115"/>
          </a:xfrm>
        </p:grpSpPr>
        <p:sp>
          <p:nvSpPr>
            <p:cNvPr id="11220" name="Google Shape;11220;p65"/>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5"/>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5"/>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5"/>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5"/>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5"/>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5"/>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65"/>
          <p:cNvGrpSpPr/>
          <p:nvPr/>
        </p:nvGrpSpPr>
        <p:grpSpPr>
          <a:xfrm>
            <a:off x="8047661" y="1325637"/>
            <a:ext cx="278404" cy="355260"/>
            <a:chOff x="8047661" y="1501037"/>
            <a:chExt cx="278404" cy="355260"/>
          </a:xfrm>
        </p:grpSpPr>
        <p:sp>
          <p:nvSpPr>
            <p:cNvPr id="11228" name="Google Shape;11228;p65"/>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5"/>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5"/>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5"/>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65"/>
          <p:cNvGrpSpPr/>
          <p:nvPr/>
        </p:nvGrpSpPr>
        <p:grpSpPr>
          <a:xfrm>
            <a:off x="4903389" y="1324814"/>
            <a:ext cx="267854" cy="355735"/>
            <a:chOff x="4903389" y="1500214"/>
            <a:chExt cx="267854" cy="355735"/>
          </a:xfrm>
        </p:grpSpPr>
        <p:sp>
          <p:nvSpPr>
            <p:cNvPr id="11233" name="Google Shape;11233;p65"/>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5"/>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5"/>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5"/>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5"/>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65"/>
          <p:cNvGrpSpPr/>
          <p:nvPr/>
        </p:nvGrpSpPr>
        <p:grpSpPr>
          <a:xfrm>
            <a:off x="7613518" y="1325954"/>
            <a:ext cx="264433" cy="353074"/>
            <a:chOff x="7613518" y="1501354"/>
            <a:chExt cx="264433" cy="353074"/>
          </a:xfrm>
        </p:grpSpPr>
        <p:sp>
          <p:nvSpPr>
            <p:cNvPr id="11239" name="Google Shape;11239;p65"/>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5"/>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5"/>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5"/>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5"/>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5"/>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5" name="Google Shape;11245;p65"/>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246" name="Google Shape;11246;p65"/>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50" name="Shape 11250"/>
        <p:cNvGrpSpPr/>
        <p:nvPr/>
      </p:nvGrpSpPr>
      <p:grpSpPr>
        <a:xfrm>
          <a:off x="0" y="0"/>
          <a:ext cx="0" cy="0"/>
          <a:chOff x="0" y="0"/>
          <a:chExt cx="0" cy="0"/>
        </a:xfrm>
      </p:grpSpPr>
      <p:grpSp>
        <p:nvGrpSpPr>
          <p:cNvPr id="11251" name="Google Shape;11251;p66"/>
          <p:cNvGrpSpPr/>
          <p:nvPr/>
        </p:nvGrpSpPr>
        <p:grpSpPr>
          <a:xfrm>
            <a:off x="1757085" y="1325225"/>
            <a:ext cx="371069" cy="359396"/>
            <a:chOff x="1757085" y="1500675"/>
            <a:chExt cx="371069" cy="359396"/>
          </a:xfrm>
        </p:grpSpPr>
        <p:sp>
          <p:nvSpPr>
            <p:cNvPr id="11252" name="Google Shape;11252;p66"/>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6"/>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6"/>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6"/>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6"/>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6"/>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6"/>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6"/>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6"/>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6"/>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6"/>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6"/>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6"/>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6"/>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6"/>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6"/>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6"/>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6"/>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6"/>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6"/>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6"/>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1" name="Google Shape;11281;p66"/>
          <p:cNvGrpSpPr/>
          <p:nvPr/>
        </p:nvGrpSpPr>
        <p:grpSpPr>
          <a:xfrm>
            <a:off x="2774209" y="1779241"/>
            <a:ext cx="116693" cy="374186"/>
            <a:chOff x="2774209" y="1954691"/>
            <a:chExt cx="116693" cy="374186"/>
          </a:xfrm>
        </p:grpSpPr>
        <p:sp>
          <p:nvSpPr>
            <p:cNvPr id="11282" name="Google Shape;11282;p66"/>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6"/>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6"/>
          <p:cNvGrpSpPr/>
          <p:nvPr/>
        </p:nvGrpSpPr>
        <p:grpSpPr>
          <a:xfrm>
            <a:off x="4017435" y="1324462"/>
            <a:ext cx="315092" cy="359397"/>
            <a:chOff x="4017435" y="1499912"/>
            <a:chExt cx="315092" cy="359397"/>
          </a:xfrm>
        </p:grpSpPr>
        <p:sp>
          <p:nvSpPr>
            <p:cNvPr id="11285" name="Google Shape;11285;p66"/>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6"/>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6"/>
          <p:cNvGrpSpPr/>
          <p:nvPr/>
        </p:nvGrpSpPr>
        <p:grpSpPr>
          <a:xfrm>
            <a:off x="3963652" y="1824309"/>
            <a:ext cx="374154" cy="284050"/>
            <a:chOff x="3963652" y="1999759"/>
            <a:chExt cx="374154" cy="284050"/>
          </a:xfrm>
        </p:grpSpPr>
        <p:sp>
          <p:nvSpPr>
            <p:cNvPr id="11288" name="Google Shape;11288;p66"/>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6"/>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6"/>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6"/>
          <p:cNvGrpSpPr/>
          <p:nvPr/>
        </p:nvGrpSpPr>
        <p:grpSpPr>
          <a:xfrm>
            <a:off x="1777536" y="1839416"/>
            <a:ext cx="376444" cy="253772"/>
            <a:chOff x="1777536" y="2014866"/>
            <a:chExt cx="376444" cy="253772"/>
          </a:xfrm>
        </p:grpSpPr>
        <p:sp>
          <p:nvSpPr>
            <p:cNvPr id="11292" name="Google Shape;11292;p66"/>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6"/>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6"/>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6"/>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6"/>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6"/>
          <p:cNvGrpSpPr/>
          <p:nvPr/>
        </p:nvGrpSpPr>
        <p:grpSpPr>
          <a:xfrm>
            <a:off x="1309875" y="1881876"/>
            <a:ext cx="374154" cy="169680"/>
            <a:chOff x="1309875" y="2057326"/>
            <a:chExt cx="374154" cy="169680"/>
          </a:xfrm>
        </p:grpSpPr>
        <p:sp>
          <p:nvSpPr>
            <p:cNvPr id="11298" name="Google Shape;11298;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6"/>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6"/>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6"/>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6"/>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6"/>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6"/>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6"/>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9" name="Google Shape;11309;p66"/>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0" name="Google Shape;11310;p66"/>
          <p:cNvGrpSpPr/>
          <p:nvPr/>
        </p:nvGrpSpPr>
        <p:grpSpPr>
          <a:xfrm>
            <a:off x="2347450" y="1779114"/>
            <a:ext cx="113639" cy="373168"/>
            <a:chOff x="2347450" y="1954564"/>
            <a:chExt cx="113639" cy="373168"/>
          </a:xfrm>
        </p:grpSpPr>
        <p:sp>
          <p:nvSpPr>
            <p:cNvPr id="11311" name="Google Shape;11311;p66"/>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6"/>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3" name="Google Shape;11313;p66"/>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4" name="Google Shape;11314;p66"/>
          <p:cNvGrpSpPr/>
          <p:nvPr/>
        </p:nvGrpSpPr>
        <p:grpSpPr>
          <a:xfrm>
            <a:off x="3110102" y="1324430"/>
            <a:ext cx="330613" cy="358379"/>
            <a:chOff x="3110102" y="1499880"/>
            <a:chExt cx="330613" cy="358379"/>
          </a:xfrm>
        </p:grpSpPr>
        <p:sp>
          <p:nvSpPr>
            <p:cNvPr id="11315" name="Google Shape;11315;p66"/>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6"/>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6"/>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6"/>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6"/>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6"/>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6"/>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2" name="Google Shape;11322;p66"/>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6"/>
          <p:cNvGrpSpPr/>
          <p:nvPr/>
        </p:nvGrpSpPr>
        <p:grpSpPr>
          <a:xfrm>
            <a:off x="3485575" y="1824309"/>
            <a:ext cx="373772" cy="284050"/>
            <a:chOff x="3531200" y="1999759"/>
            <a:chExt cx="373772" cy="284050"/>
          </a:xfrm>
        </p:grpSpPr>
        <p:sp>
          <p:nvSpPr>
            <p:cNvPr id="11324" name="Google Shape;11324;p66"/>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6"/>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6"/>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6"/>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6"/>
          <p:cNvGrpSpPr/>
          <p:nvPr/>
        </p:nvGrpSpPr>
        <p:grpSpPr>
          <a:xfrm>
            <a:off x="2667058" y="1324843"/>
            <a:ext cx="330231" cy="359015"/>
            <a:chOff x="2667058" y="1500293"/>
            <a:chExt cx="330231" cy="359015"/>
          </a:xfrm>
        </p:grpSpPr>
        <p:sp>
          <p:nvSpPr>
            <p:cNvPr id="11329" name="Google Shape;11329;p66"/>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6"/>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6"/>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6"/>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6"/>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6"/>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6"/>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6"/>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6"/>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6"/>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6"/>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6"/>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6"/>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6"/>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66"/>
          <p:cNvGrpSpPr/>
          <p:nvPr/>
        </p:nvGrpSpPr>
        <p:grpSpPr>
          <a:xfrm>
            <a:off x="3567553" y="1324462"/>
            <a:ext cx="320022" cy="359778"/>
            <a:chOff x="3567553" y="1499912"/>
            <a:chExt cx="320022" cy="359778"/>
          </a:xfrm>
        </p:grpSpPr>
        <p:sp>
          <p:nvSpPr>
            <p:cNvPr id="11348" name="Google Shape;11348;p66"/>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6"/>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6"/>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6"/>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6"/>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6"/>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4" name="Google Shape;11354;p66"/>
          <p:cNvGrpSpPr/>
          <p:nvPr/>
        </p:nvGrpSpPr>
        <p:grpSpPr>
          <a:xfrm>
            <a:off x="1309875" y="1324462"/>
            <a:ext cx="359015" cy="358633"/>
            <a:chOff x="1309875" y="1499912"/>
            <a:chExt cx="359015" cy="358633"/>
          </a:xfrm>
        </p:grpSpPr>
        <p:sp>
          <p:nvSpPr>
            <p:cNvPr id="11355" name="Google Shape;11355;p66"/>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6"/>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6"/>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6"/>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6"/>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6"/>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6"/>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6"/>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6"/>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6"/>
          <p:cNvGrpSpPr/>
          <p:nvPr/>
        </p:nvGrpSpPr>
        <p:grpSpPr>
          <a:xfrm>
            <a:off x="2219466" y="1324843"/>
            <a:ext cx="330613" cy="359015"/>
            <a:chOff x="2219466" y="1500293"/>
            <a:chExt cx="330613" cy="359015"/>
          </a:xfrm>
        </p:grpSpPr>
        <p:sp>
          <p:nvSpPr>
            <p:cNvPr id="11365" name="Google Shape;11365;p66"/>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6"/>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66"/>
          <p:cNvGrpSpPr/>
          <p:nvPr/>
        </p:nvGrpSpPr>
        <p:grpSpPr>
          <a:xfrm>
            <a:off x="5343544" y="1333908"/>
            <a:ext cx="244676" cy="351095"/>
            <a:chOff x="5343544" y="1509358"/>
            <a:chExt cx="244676" cy="351095"/>
          </a:xfrm>
        </p:grpSpPr>
        <p:sp>
          <p:nvSpPr>
            <p:cNvPr id="11368" name="Google Shape;11368;p66"/>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6"/>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6"/>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66"/>
          <p:cNvGrpSpPr/>
          <p:nvPr/>
        </p:nvGrpSpPr>
        <p:grpSpPr>
          <a:xfrm>
            <a:off x="4882340" y="1333908"/>
            <a:ext cx="246171" cy="351095"/>
            <a:chOff x="4882340" y="1509358"/>
            <a:chExt cx="246171" cy="351095"/>
          </a:xfrm>
        </p:grpSpPr>
        <p:sp>
          <p:nvSpPr>
            <p:cNvPr id="11372" name="Google Shape;11372;p66"/>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6"/>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6"/>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6"/>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6"/>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66"/>
          <p:cNvGrpSpPr/>
          <p:nvPr/>
        </p:nvGrpSpPr>
        <p:grpSpPr>
          <a:xfrm>
            <a:off x="6273204" y="1333558"/>
            <a:ext cx="236343" cy="351445"/>
            <a:chOff x="6273204" y="1509008"/>
            <a:chExt cx="236343" cy="351445"/>
          </a:xfrm>
        </p:grpSpPr>
        <p:sp>
          <p:nvSpPr>
            <p:cNvPr id="11378" name="Google Shape;11378;p66"/>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6"/>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0" name="Google Shape;11380;p66"/>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66"/>
          <p:cNvGrpSpPr/>
          <p:nvPr/>
        </p:nvGrpSpPr>
        <p:grpSpPr>
          <a:xfrm>
            <a:off x="7219530" y="1332794"/>
            <a:ext cx="191625" cy="352209"/>
            <a:chOff x="7219530" y="1508244"/>
            <a:chExt cx="191625" cy="352209"/>
          </a:xfrm>
        </p:grpSpPr>
        <p:sp>
          <p:nvSpPr>
            <p:cNvPr id="11382" name="Google Shape;11382;p66"/>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6"/>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66"/>
          <p:cNvGrpSpPr/>
          <p:nvPr/>
        </p:nvGrpSpPr>
        <p:grpSpPr>
          <a:xfrm>
            <a:off x="7699309" y="1333176"/>
            <a:ext cx="154922" cy="351827"/>
            <a:chOff x="7699309" y="1508626"/>
            <a:chExt cx="154922" cy="351827"/>
          </a:xfrm>
        </p:grpSpPr>
        <p:sp>
          <p:nvSpPr>
            <p:cNvPr id="11385" name="Google Shape;11385;p66"/>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6"/>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6"/>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6"/>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6"/>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6"/>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6"/>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6"/>
          <p:cNvGrpSpPr/>
          <p:nvPr/>
        </p:nvGrpSpPr>
        <p:grpSpPr>
          <a:xfrm>
            <a:off x="8161690" y="1333558"/>
            <a:ext cx="153396" cy="351064"/>
            <a:chOff x="8161690" y="1509008"/>
            <a:chExt cx="153396" cy="351064"/>
          </a:xfrm>
        </p:grpSpPr>
        <p:sp>
          <p:nvSpPr>
            <p:cNvPr id="11393" name="Google Shape;11393;p66"/>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6"/>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6"/>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6"/>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66"/>
          <p:cNvGrpSpPr/>
          <p:nvPr/>
        </p:nvGrpSpPr>
        <p:grpSpPr>
          <a:xfrm>
            <a:off x="6746940" y="1333431"/>
            <a:ext cx="213221" cy="352304"/>
            <a:chOff x="6746940" y="1508881"/>
            <a:chExt cx="213221" cy="352304"/>
          </a:xfrm>
        </p:grpSpPr>
        <p:sp>
          <p:nvSpPr>
            <p:cNvPr id="11398" name="Google Shape;11398;p66"/>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6"/>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6"/>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6"/>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2" name="Google Shape;11402;p66"/>
          <p:cNvGrpSpPr/>
          <p:nvPr/>
        </p:nvGrpSpPr>
        <p:grpSpPr>
          <a:xfrm>
            <a:off x="5770336" y="1832165"/>
            <a:ext cx="350682" cy="292097"/>
            <a:chOff x="5770336" y="2007615"/>
            <a:chExt cx="350682" cy="292097"/>
          </a:xfrm>
        </p:grpSpPr>
        <p:sp>
          <p:nvSpPr>
            <p:cNvPr id="11403" name="Google Shape;11403;p66"/>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6"/>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6"/>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6"/>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6"/>
          <p:cNvGrpSpPr/>
          <p:nvPr/>
        </p:nvGrpSpPr>
        <p:grpSpPr>
          <a:xfrm>
            <a:off x="5326878" y="1804908"/>
            <a:ext cx="350332" cy="346229"/>
            <a:chOff x="5326878" y="1980358"/>
            <a:chExt cx="350332" cy="346229"/>
          </a:xfrm>
        </p:grpSpPr>
        <p:sp>
          <p:nvSpPr>
            <p:cNvPr id="11408" name="Google Shape;11408;p66"/>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6"/>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6"/>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6"/>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2" name="Google Shape;11412;p66"/>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3" name="Google Shape;11413;p66"/>
          <p:cNvGrpSpPr/>
          <p:nvPr/>
        </p:nvGrpSpPr>
        <p:grpSpPr>
          <a:xfrm>
            <a:off x="4883835" y="1817121"/>
            <a:ext cx="350300" cy="323043"/>
            <a:chOff x="4883835" y="1992571"/>
            <a:chExt cx="350300" cy="323043"/>
          </a:xfrm>
        </p:grpSpPr>
        <p:sp>
          <p:nvSpPr>
            <p:cNvPr id="11414" name="Google Shape;11414;p66"/>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6"/>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6"/>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6"/>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6"/>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6"/>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6"/>
          <p:cNvGrpSpPr/>
          <p:nvPr/>
        </p:nvGrpSpPr>
        <p:grpSpPr>
          <a:xfrm>
            <a:off x="7548967" y="1803477"/>
            <a:ext cx="333285" cy="349950"/>
            <a:chOff x="7548967" y="1978927"/>
            <a:chExt cx="333285" cy="349950"/>
          </a:xfrm>
        </p:grpSpPr>
        <p:sp>
          <p:nvSpPr>
            <p:cNvPr id="11421" name="Google Shape;11421;p66"/>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6"/>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6"/>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6"/>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6"/>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6"/>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6"/>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6"/>
          <p:cNvGrpSpPr/>
          <p:nvPr/>
        </p:nvGrpSpPr>
        <p:grpSpPr>
          <a:xfrm>
            <a:off x="6214142" y="1803477"/>
            <a:ext cx="346515" cy="350300"/>
            <a:chOff x="6214142" y="1978927"/>
            <a:chExt cx="346515" cy="350300"/>
          </a:xfrm>
        </p:grpSpPr>
        <p:sp>
          <p:nvSpPr>
            <p:cNvPr id="11429" name="Google Shape;11429;p66"/>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6"/>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6"/>
          <p:cNvGrpSpPr/>
          <p:nvPr/>
        </p:nvGrpSpPr>
        <p:grpSpPr>
          <a:xfrm>
            <a:off x="7105923" y="1803095"/>
            <a:ext cx="333285" cy="350682"/>
            <a:chOff x="7105923" y="1978545"/>
            <a:chExt cx="333285" cy="350682"/>
          </a:xfrm>
        </p:grpSpPr>
        <p:sp>
          <p:nvSpPr>
            <p:cNvPr id="11432" name="Google Shape;11432;p66"/>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6"/>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6"/>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6"/>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6"/>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6"/>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6"/>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9" name="Google Shape;11439;p66"/>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6"/>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1" name="Google Shape;11441;p66"/>
          <p:cNvGrpSpPr/>
          <p:nvPr/>
        </p:nvGrpSpPr>
        <p:grpSpPr>
          <a:xfrm>
            <a:off x="3616406" y="2246902"/>
            <a:ext cx="203393" cy="351827"/>
            <a:chOff x="3616406" y="2422352"/>
            <a:chExt cx="203393" cy="351827"/>
          </a:xfrm>
        </p:grpSpPr>
        <p:sp>
          <p:nvSpPr>
            <p:cNvPr id="11442" name="Google Shape;11442;p66"/>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6"/>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66"/>
          <p:cNvGrpSpPr/>
          <p:nvPr/>
        </p:nvGrpSpPr>
        <p:grpSpPr>
          <a:xfrm>
            <a:off x="878187" y="2246520"/>
            <a:ext cx="272696" cy="351827"/>
            <a:chOff x="913012" y="2421970"/>
            <a:chExt cx="272696" cy="351827"/>
          </a:xfrm>
        </p:grpSpPr>
        <p:sp>
          <p:nvSpPr>
            <p:cNvPr id="11445" name="Google Shape;11445;p66"/>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6"/>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6"/>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6"/>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6"/>
          <p:cNvGrpSpPr/>
          <p:nvPr/>
        </p:nvGrpSpPr>
        <p:grpSpPr>
          <a:xfrm>
            <a:off x="2274743" y="2246902"/>
            <a:ext cx="255649" cy="351445"/>
            <a:chOff x="2274743" y="2422352"/>
            <a:chExt cx="255649" cy="351445"/>
          </a:xfrm>
        </p:grpSpPr>
        <p:sp>
          <p:nvSpPr>
            <p:cNvPr id="11450" name="Google Shape;11450;p66"/>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6"/>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6"/>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6"/>
          <p:cNvGrpSpPr/>
          <p:nvPr/>
        </p:nvGrpSpPr>
        <p:grpSpPr>
          <a:xfrm>
            <a:off x="2708723" y="2245789"/>
            <a:ext cx="246552" cy="352558"/>
            <a:chOff x="2708723" y="2421239"/>
            <a:chExt cx="246552" cy="352558"/>
          </a:xfrm>
        </p:grpSpPr>
        <p:sp>
          <p:nvSpPr>
            <p:cNvPr id="11454" name="Google Shape;11454;p66"/>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6"/>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6"/>
          <p:cNvGrpSpPr/>
          <p:nvPr/>
        </p:nvGrpSpPr>
        <p:grpSpPr>
          <a:xfrm>
            <a:off x="1835485" y="2246902"/>
            <a:ext cx="259433" cy="350714"/>
            <a:chOff x="1835485" y="2422352"/>
            <a:chExt cx="259433" cy="350714"/>
          </a:xfrm>
        </p:grpSpPr>
        <p:sp>
          <p:nvSpPr>
            <p:cNvPr id="11457" name="Google Shape;11457;p66"/>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6"/>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6"/>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6"/>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6"/>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6"/>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6"/>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6"/>
          <p:cNvGrpSpPr/>
          <p:nvPr/>
        </p:nvGrpSpPr>
        <p:grpSpPr>
          <a:xfrm>
            <a:off x="3150240" y="2246902"/>
            <a:ext cx="212489" cy="351445"/>
            <a:chOff x="3150240" y="2422352"/>
            <a:chExt cx="212489" cy="351445"/>
          </a:xfrm>
        </p:grpSpPr>
        <p:sp>
          <p:nvSpPr>
            <p:cNvPr id="11465" name="Google Shape;11465;p66"/>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6"/>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66"/>
          <p:cNvGrpSpPr/>
          <p:nvPr/>
        </p:nvGrpSpPr>
        <p:grpSpPr>
          <a:xfrm>
            <a:off x="1367060" y="2246679"/>
            <a:ext cx="269261" cy="352050"/>
            <a:chOff x="1367060" y="2422129"/>
            <a:chExt cx="269261" cy="352050"/>
          </a:xfrm>
        </p:grpSpPr>
        <p:sp>
          <p:nvSpPr>
            <p:cNvPr id="11468" name="Google Shape;11468;p66"/>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6"/>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6"/>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6"/>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6"/>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6"/>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6"/>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6"/>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6"/>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6"/>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6"/>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6"/>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6"/>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6"/>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2" name="Google Shape;11482;p66"/>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3" name="Google Shape;11483;p66"/>
          <p:cNvGrpSpPr/>
          <p:nvPr/>
        </p:nvGrpSpPr>
        <p:grpSpPr>
          <a:xfrm>
            <a:off x="4882690" y="2249955"/>
            <a:ext cx="274573" cy="350682"/>
            <a:chOff x="4882690" y="2425405"/>
            <a:chExt cx="274573" cy="350682"/>
          </a:xfrm>
        </p:grpSpPr>
        <p:sp>
          <p:nvSpPr>
            <p:cNvPr id="11484" name="Google Shape;11484;p66"/>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6"/>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66"/>
          <p:cNvGrpSpPr/>
          <p:nvPr/>
        </p:nvGrpSpPr>
        <p:grpSpPr>
          <a:xfrm>
            <a:off x="6627639" y="2268434"/>
            <a:ext cx="355993" cy="313247"/>
            <a:chOff x="6627639" y="2443884"/>
            <a:chExt cx="355993" cy="313247"/>
          </a:xfrm>
        </p:grpSpPr>
        <p:sp>
          <p:nvSpPr>
            <p:cNvPr id="11487" name="Google Shape;11487;p66"/>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6"/>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6"/>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6"/>
          <p:cNvGrpSpPr/>
          <p:nvPr/>
        </p:nvGrpSpPr>
        <p:grpSpPr>
          <a:xfrm>
            <a:off x="6183451" y="2286690"/>
            <a:ext cx="351445" cy="277976"/>
            <a:chOff x="6183451" y="2462140"/>
            <a:chExt cx="351445" cy="277976"/>
          </a:xfrm>
        </p:grpSpPr>
        <p:sp>
          <p:nvSpPr>
            <p:cNvPr id="11491" name="Google Shape;11491;p66"/>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6"/>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6"/>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6"/>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6"/>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6"/>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6"/>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6"/>
          <p:cNvGrpSpPr/>
          <p:nvPr/>
        </p:nvGrpSpPr>
        <p:grpSpPr>
          <a:xfrm>
            <a:off x="5735477" y="2254408"/>
            <a:ext cx="353354" cy="341299"/>
            <a:chOff x="5735477" y="2429858"/>
            <a:chExt cx="353354" cy="341299"/>
          </a:xfrm>
        </p:grpSpPr>
        <p:sp>
          <p:nvSpPr>
            <p:cNvPr id="11499" name="Google Shape;11499;p66"/>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6"/>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6"/>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6"/>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6"/>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6"/>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6"/>
          <p:cNvGrpSpPr/>
          <p:nvPr/>
        </p:nvGrpSpPr>
        <p:grpSpPr>
          <a:xfrm>
            <a:off x="5243735" y="2271523"/>
            <a:ext cx="405255" cy="275499"/>
            <a:chOff x="5283337" y="2478774"/>
            <a:chExt cx="358633" cy="243913"/>
          </a:xfrm>
        </p:grpSpPr>
        <p:sp>
          <p:nvSpPr>
            <p:cNvPr id="11506" name="Google Shape;11506;p66"/>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6"/>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6"/>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6"/>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6"/>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6"/>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6"/>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6"/>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6"/>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6"/>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6"/>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6"/>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6"/>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6"/>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6"/>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6"/>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6"/>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66"/>
          <p:cNvGrpSpPr/>
          <p:nvPr/>
        </p:nvGrpSpPr>
        <p:grpSpPr>
          <a:xfrm>
            <a:off x="7964753" y="2295373"/>
            <a:ext cx="362068" cy="258670"/>
            <a:chOff x="7964753" y="2470823"/>
            <a:chExt cx="362068" cy="258670"/>
          </a:xfrm>
        </p:grpSpPr>
        <p:sp>
          <p:nvSpPr>
            <p:cNvPr id="11524" name="Google Shape;11524;p66"/>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6"/>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6"/>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6"/>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6"/>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6"/>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6"/>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6"/>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6"/>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6"/>
          <p:cNvGrpSpPr/>
          <p:nvPr/>
        </p:nvGrpSpPr>
        <p:grpSpPr>
          <a:xfrm>
            <a:off x="7524349" y="2280997"/>
            <a:ext cx="350332" cy="288948"/>
            <a:chOff x="7524349" y="2456447"/>
            <a:chExt cx="350332" cy="288948"/>
          </a:xfrm>
        </p:grpSpPr>
        <p:sp>
          <p:nvSpPr>
            <p:cNvPr id="11534" name="Google Shape;11534;p66"/>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6"/>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6"/>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6"/>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6"/>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6"/>
          <p:cNvGrpSpPr/>
          <p:nvPr/>
        </p:nvGrpSpPr>
        <p:grpSpPr>
          <a:xfrm>
            <a:off x="3972749" y="2719143"/>
            <a:ext cx="355230" cy="356725"/>
            <a:chOff x="3972749" y="2894211"/>
            <a:chExt cx="355230" cy="356725"/>
          </a:xfrm>
        </p:grpSpPr>
        <p:sp>
          <p:nvSpPr>
            <p:cNvPr id="11540" name="Google Shape;11540;p66"/>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6"/>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6"/>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6"/>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6"/>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6"/>
          <p:cNvGrpSpPr/>
          <p:nvPr/>
        </p:nvGrpSpPr>
        <p:grpSpPr>
          <a:xfrm>
            <a:off x="3527797" y="2743553"/>
            <a:ext cx="355993" cy="307904"/>
            <a:chOff x="3527797" y="2918796"/>
            <a:chExt cx="355993" cy="307904"/>
          </a:xfrm>
        </p:grpSpPr>
        <p:sp>
          <p:nvSpPr>
            <p:cNvPr id="11546" name="Google Shape;11546;p66"/>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6"/>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6"/>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6"/>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6"/>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6"/>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6"/>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6"/>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6"/>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6"/>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66"/>
          <p:cNvGrpSpPr/>
          <p:nvPr/>
        </p:nvGrpSpPr>
        <p:grpSpPr>
          <a:xfrm>
            <a:off x="3082845" y="2746336"/>
            <a:ext cx="356375" cy="302338"/>
            <a:chOff x="3082845" y="2920959"/>
            <a:chExt cx="356375" cy="302338"/>
          </a:xfrm>
        </p:grpSpPr>
        <p:sp>
          <p:nvSpPr>
            <p:cNvPr id="11557" name="Google Shape;11557;p66"/>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6"/>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6"/>
          <p:cNvGrpSpPr/>
          <p:nvPr/>
        </p:nvGrpSpPr>
        <p:grpSpPr>
          <a:xfrm>
            <a:off x="2639038" y="2719699"/>
            <a:ext cx="355612" cy="355612"/>
            <a:chOff x="2639038" y="2894942"/>
            <a:chExt cx="355612" cy="355612"/>
          </a:xfrm>
        </p:grpSpPr>
        <p:sp>
          <p:nvSpPr>
            <p:cNvPr id="11560" name="Google Shape;11560;p66"/>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6"/>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6"/>
          <p:cNvGrpSpPr/>
          <p:nvPr/>
        </p:nvGrpSpPr>
        <p:grpSpPr>
          <a:xfrm>
            <a:off x="2194468" y="2763622"/>
            <a:ext cx="355993" cy="267766"/>
            <a:chOff x="2194468" y="2938865"/>
            <a:chExt cx="355993" cy="267766"/>
          </a:xfrm>
        </p:grpSpPr>
        <p:sp>
          <p:nvSpPr>
            <p:cNvPr id="11563" name="Google Shape;11563;p66"/>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6"/>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6"/>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6"/>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6"/>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6"/>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6"/>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6"/>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6"/>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6"/>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6"/>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6"/>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6"/>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6"/>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6"/>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6"/>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6"/>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6"/>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6"/>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6"/>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6"/>
          <p:cNvGrpSpPr/>
          <p:nvPr/>
        </p:nvGrpSpPr>
        <p:grpSpPr>
          <a:xfrm>
            <a:off x="1749897" y="2719699"/>
            <a:ext cx="355993" cy="355612"/>
            <a:chOff x="1749897" y="2894561"/>
            <a:chExt cx="355993" cy="355612"/>
          </a:xfrm>
        </p:grpSpPr>
        <p:sp>
          <p:nvSpPr>
            <p:cNvPr id="11584" name="Google Shape;11584;p66"/>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6"/>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6"/>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6"/>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6"/>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6"/>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6"/>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6"/>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6"/>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6"/>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6"/>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6"/>
          <p:cNvGrpSpPr/>
          <p:nvPr/>
        </p:nvGrpSpPr>
        <p:grpSpPr>
          <a:xfrm>
            <a:off x="1305327" y="2718761"/>
            <a:ext cx="357520" cy="357488"/>
            <a:chOff x="1305327" y="2894211"/>
            <a:chExt cx="357520" cy="357488"/>
          </a:xfrm>
        </p:grpSpPr>
        <p:sp>
          <p:nvSpPr>
            <p:cNvPr id="11596" name="Google Shape;11596;p66"/>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6"/>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6"/>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6"/>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6"/>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6"/>
          <p:cNvGrpSpPr/>
          <p:nvPr/>
        </p:nvGrpSpPr>
        <p:grpSpPr>
          <a:xfrm>
            <a:off x="853950" y="2720860"/>
            <a:ext cx="364104" cy="353290"/>
            <a:chOff x="853950" y="2894720"/>
            <a:chExt cx="364104" cy="353290"/>
          </a:xfrm>
        </p:grpSpPr>
        <p:sp>
          <p:nvSpPr>
            <p:cNvPr id="11602" name="Google Shape;11602;p66"/>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6"/>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6"/>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6"/>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6"/>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6"/>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6"/>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6"/>
          <p:cNvGrpSpPr/>
          <p:nvPr/>
        </p:nvGrpSpPr>
        <p:grpSpPr>
          <a:xfrm>
            <a:off x="7066548" y="2737144"/>
            <a:ext cx="352209" cy="334938"/>
            <a:chOff x="7066548" y="2912594"/>
            <a:chExt cx="352209" cy="334938"/>
          </a:xfrm>
        </p:grpSpPr>
        <p:sp>
          <p:nvSpPr>
            <p:cNvPr id="11610" name="Google Shape;11610;p66"/>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6"/>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6"/>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6"/>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6"/>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6"/>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6" name="Google Shape;11616;p66"/>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6"/>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8" name="Google Shape;11618;p66"/>
          <p:cNvGrpSpPr/>
          <p:nvPr/>
        </p:nvGrpSpPr>
        <p:grpSpPr>
          <a:xfrm>
            <a:off x="7541397" y="2729352"/>
            <a:ext cx="318495" cy="352209"/>
            <a:chOff x="7541397" y="2904802"/>
            <a:chExt cx="318495" cy="352209"/>
          </a:xfrm>
        </p:grpSpPr>
        <p:sp>
          <p:nvSpPr>
            <p:cNvPr id="11619" name="Google Shape;11619;p66"/>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6"/>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6"/>
          <p:cNvGrpSpPr/>
          <p:nvPr/>
        </p:nvGrpSpPr>
        <p:grpSpPr>
          <a:xfrm>
            <a:off x="8003015" y="2728589"/>
            <a:ext cx="306759" cy="351445"/>
            <a:chOff x="8003015" y="2904039"/>
            <a:chExt cx="306759" cy="351445"/>
          </a:xfrm>
        </p:grpSpPr>
        <p:sp>
          <p:nvSpPr>
            <p:cNvPr id="11622" name="Google Shape;11622;p66"/>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6"/>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6"/>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6"/>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6"/>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6"/>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8" name="Google Shape;11628;p66"/>
          <p:cNvGrpSpPr/>
          <p:nvPr/>
        </p:nvGrpSpPr>
        <p:grpSpPr>
          <a:xfrm>
            <a:off x="5687770" y="2710046"/>
            <a:ext cx="369638" cy="369606"/>
            <a:chOff x="5687770" y="2885496"/>
            <a:chExt cx="369638" cy="369606"/>
          </a:xfrm>
        </p:grpSpPr>
        <p:sp>
          <p:nvSpPr>
            <p:cNvPr id="11629" name="Google Shape;11629;p66"/>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6"/>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6"/>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6"/>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6"/>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6"/>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6"/>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6"/>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6"/>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6"/>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6"/>
          <p:cNvGrpSpPr/>
          <p:nvPr/>
        </p:nvGrpSpPr>
        <p:grpSpPr>
          <a:xfrm>
            <a:off x="4881958" y="2729352"/>
            <a:ext cx="156417" cy="349537"/>
            <a:chOff x="4881958" y="2904802"/>
            <a:chExt cx="156417" cy="349537"/>
          </a:xfrm>
        </p:grpSpPr>
        <p:sp>
          <p:nvSpPr>
            <p:cNvPr id="11640" name="Google Shape;11640;p66"/>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6"/>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6"/>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6"/>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6"/>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6"/>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6"/>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6"/>
          <p:cNvGrpSpPr/>
          <p:nvPr/>
        </p:nvGrpSpPr>
        <p:grpSpPr>
          <a:xfrm>
            <a:off x="5230318" y="2711064"/>
            <a:ext cx="371133" cy="367443"/>
            <a:chOff x="5230318" y="2886514"/>
            <a:chExt cx="371133" cy="367443"/>
          </a:xfrm>
        </p:grpSpPr>
        <p:sp>
          <p:nvSpPr>
            <p:cNvPr id="11648" name="Google Shape;11648;p66"/>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6"/>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6"/>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6"/>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6"/>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6"/>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6"/>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6"/>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6"/>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66"/>
          <p:cNvGrpSpPr/>
          <p:nvPr/>
        </p:nvGrpSpPr>
        <p:grpSpPr>
          <a:xfrm>
            <a:off x="5748358" y="3259128"/>
            <a:ext cx="352590" cy="182561"/>
            <a:chOff x="5748358" y="3434578"/>
            <a:chExt cx="352590" cy="182561"/>
          </a:xfrm>
        </p:grpSpPr>
        <p:sp>
          <p:nvSpPr>
            <p:cNvPr id="11658" name="Google Shape;11658;p66"/>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6"/>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6"/>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6"/>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6"/>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6"/>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6"/>
          <p:cNvGrpSpPr/>
          <p:nvPr/>
        </p:nvGrpSpPr>
        <p:grpSpPr>
          <a:xfrm>
            <a:off x="862283" y="4099321"/>
            <a:ext cx="341204" cy="359301"/>
            <a:chOff x="862283" y="4274771"/>
            <a:chExt cx="341204" cy="359301"/>
          </a:xfrm>
        </p:grpSpPr>
        <p:sp>
          <p:nvSpPr>
            <p:cNvPr id="11665" name="Google Shape;11665;p66"/>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6"/>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6"/>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6"/>
          <p:cNvGrpSpPr/>
          <p:nvPr/>
        </p:nvGrpSpPr>
        <p:grpSpPr>
          <a:xfrm>
            <a:off x="1396957" y="4111915"/>
            <a:ext cx="301861" cy="332871"/>
            <a:chOff x="1396957" y="4287365"/>
            <a:chExt cx="301861" cy="332871"/>
          </a:xfrm>
        </p:grpSpPr>
        <p:sp>
          <p:nvSpPr>
            <p:cNvPr id="11669" name="Google Shape;11669;p66"/>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6"/>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6"/>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6"/>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6"/>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6"/>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6"/>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6"/>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6"/>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6"/>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6"/>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6"/>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6"/>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6"/>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6"/>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6"/>
          <p:cNvGrpSpPr/>
          <p:nvPr/>
        </p:nvGrpSpPr>
        <p:grpSpPr>
          <a:xfrm>
            <a:off x="1865381" y="4102056"/>
            <a:ext cx="396131" cy="355612"/>
            <a:chOff x="1865381" y="4277506"/>
            <a:chExt cx="396131" cy="355612"/>
          </a:xfrm>
        </p:grpSpPr>
        <p:sp>
          <p:nvSpPr>
            <p:cNvPr id="11685" name="Google Shape;11685;p66"/>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6"/>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6"/>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6"/>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6"/>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6"/>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66"/>
          <p:cNvGrpSpPr/>
          <p:nvPr/>
        </p:nvGrpSpPr>
        <p:grpSpPr>
          <a:xfrm>
            <a:off x="2411823" y="4128549"/>
            <a:ext cx="334398" cy="299953"/>
            <a:chOff x="2411823" y="4303999"/>
            <a:chExt cx="334398" cy="299953"/>
          </a:xfrm>
        </p:grpSpPr>
        <p:sp>
          <p:nvSpPr>
            <p:cNvPr id="11692" name="Google Shape;11692;p66"/>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6"/>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6"/>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6"/>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6"/>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6"/>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6"/>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66"/>
          <p:cNvGrpSpPr/>
          <p:nvPr/>
        </p:nvGrpSpPr>
        <p:grpSpPr>
          <a:xfrm>
            <a:off x="2903337" y="4103582"/>
            <a:ext cx="382519" cy="350682"/>
            <a:chOff x="2903337" y="4279032"/>
            <a:chExt cx="382519" cy="350682"/>
          </a:xfrm>
        </p:grpSpPr>
        <p:sp>
          <p:nvSpPr>
            <p:cNvPr id="11700" name="Google Shape;11700;p66"/>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6"/>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6"/>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6"/>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6"/>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6"/>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6"/>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6"/>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6"/>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6"/>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6"/>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6"/>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6"/>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6"/>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6"/>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66"/>
          <p:cNvGrpSpPr/>
          <p:nvPr/>
        </p:nvGrpSpPr>
        <p:grpSpPr>
          <a:xfrm>
            <a:off x="3933342" y="4140317"/>
            <a:ext cx="383632" cy="276449"/>
            <a:chOff x="3933342" y="4315767"/>
            <a:chExt cx="383632" cy="276449"/>
          </a:xfrm>
        </p:grpSpPr>
        <p:sp>
          <p:nvSpPr>
            <p:cNvPr id="11716" name="Google Shape;11716;p66"/>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6"/>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6"/>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6"/>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6"/>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6"/>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66"/>
          <p:cNvGrpSpPr/>
          <p:nvPr/>
        </p:nvGrpSpPr>
        <p:grpSpPr>
          <a:xfrm>
            <a:off x="3441065" y="4127055"/>
            <a:ext cx="337069" cy="302593"/>
            <a:chOff x="3441065" y="4302505"/>
            <a:chExt cx="337069" cy="302593"/>
          </a:xfrm>
        </p:grpSpPr>
        <p:sp>
          <p:nvSpPr>
            <p:cNvPr id="11723" name="Google Shape;11723;p66"/>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6"/>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6"/>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6"/>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6"/>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6"/>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6"/>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6"/>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6"/>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6"/>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6"/>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6"/>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6"/>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66"/>
          <p:cNvGrpSpPr/>
          <p:nvPr/>
        </p:nvGrpSpPr>
        <p:grpSpPr>
          <a:xfrm>
            <a:off x="3532345" y="3187185"/>
            <a:ext cx="339328" cy="336274"/>
            <a:chOff x="3532345" y="3362635"/>
            <a:chExt cx="339328" cy="336274"/>
          </a:xfrm>
        </p:grpSpPr>
        <p:sp>
          <p:nvSpPr>
            <p:cNvPr id="11737" name="Google Shape;11737;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6"/>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6"/>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6"/>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6"/>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2" name="Google Shape;11742;p66"/>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3" name="Google Shape;11743;p66"/>
          <p:cNvGrpSpPr/>
          <p:nvPr/>
        </p:nvGrpSpPr>
        <p:grpSpPr>
          <a:xfrm>
            <a:off x="1883955" y="3633250"/>
            <a:ext cx="162873" cy="351445"/>
            <a:chOff x="1883955" y="3808700"/>
            <a:chExt cx="162873" cy="351445"/>
          </a:xfrm>
        </p:grpSpPr>
        <p:sp>
          <p:nvSpPr>
            <p:cNvPr id="11744" name="Google Shape;11744;p66"/>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6"/>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66"/>
          <p:cNvGrpSpPr/>
          <p:nvPr/>
        </p:nvGrpSpPr>
        <p:grpSpPr>
          <a:xfrm>
            <a:off x="939156" y="3633759"/>
            <a:ext cx="192007" cy="351318"/>
            <a:chOff x="939156" y="3809209"/>
            <a:chExt cx="192007" cy="351318"/>
          </a:xfrm>
        </p:grpSpPr>
        <p:sp>
          <p:nvSpPr>
            <p:cNvPr id="11747" name="Google Shape;11747;p66"/>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6"/>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66"/>
          <p:cNvGrpSpPr/>
          <p:nvPr/>
        </p:nvGrpSpPr>
        <p:grpSpPr>
          <a:xfrm>
            <a:off x="2306167" y="3634395"/>
            <a:ext cx="193915" cy="349155"/>
            <a:chOff x="2306167" y="3809845"/>
            <a:chExt cx="193915" cy="349155"/>
          </a:xfrm>
        </p:grpSpPr>
        <p:sp>
          <p:nvSpPr>
            <p:cNvPr id="11750" name="Google Shape;11750;p66"/>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6"/>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6"/>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6"/>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6"/>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6"/>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6"/>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6"/>
          <p:cNvGrpSpPr/>
          <p:nvPr/>
        </p:nvGrpSpPr>
        <p:grpSpPr>
          <a:xfrm>
            <a:off x="1323901" y="3631723"/>
            <a:ext cx="356343" cy="356757"/>
            <a:chOff x="1323901" y="3807173"/>
            <a:chExt cx="356343" cy="356757"/>
          </a:xfrm>
        </p:grpSpPr>
        <p:sp>
          <p:nvSpPr>
            <p:cNvPr id="11758" name="Google Shape;11758;p66"/>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6"/>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6"/>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6"/>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6"/>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6"/>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6"/>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6"/>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6"/>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6"/>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6"/>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6"/>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6"/>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6"/>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6"/>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6"/>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6"/>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6"/>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6"/>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6"/>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6"/>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6"/>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6"/>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6"/>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2" name="Google Shape;11782;p66"/>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66"/>
          <p:cNvGrpSpPr/>
          <p:nvPr/>
        </p:nvGrpSpPr>
        <p:grpSpPr>
          <a:xfrm>
            <a:off x="859262" y="3178470"/>
            <a:ext cx="306759" cy="351445"/>
            <a:chOff x="859262" y="3353920"/>
            <a:chExt cx="306759" cy="351445"/>
          </a:xfrm>
        </p:grpSpPr>
        <p:sp>
          <p:nvSpPr>
            <p:cNvPr id="11784" name="Google Shape;11784;p66"/>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6"/>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6"/>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6"/>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6"/>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9" name="Google Shape;11789;p66"/>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0" name="Google Shape;11790;p66"/>
          <p:cNvGrpSpPr/>
          <p:nvPr/>
        </p:nvGrpSpPr>
        <p:grpSpPr>
          <a:xfrm>
            <a:off x="3967437" y="3661652"/>
            <a:ext cx="364708" cy="295405"/>
            <a:chOff x="3967437" y="3837102"/>
            <a:chExt cx="364708" cy="295405"/>
          </a:xfrm>
        </p:grpSpPr>
        <p:sp>
          <p:nvSpPr>
            <p:cNvPr id="11791" name="Google Shape;11791;p66"/>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6"/>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6"/>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6"/>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6"/>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6" name="Google Shape;11796;p66"/>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6"/>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6"/>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9" name="Google Shape;11799;p66"/>
          <p:cNvGrpSpPr/>
          <p:nvPr/>
        </p:nvGrpSpPr>
        <p:grpSpPr>
          <a:xfrm>
            <a:off x="5811827" y="3631001"/>
            <a:ext cx="283743" cy="308444"/>
            <a:chOff x="5964227" y="3858701"/>
            <a:chExt cx="283743" cy="308444"/>
          </a:xfrm>
        </p:grpSpPr>
        <p:sp>
          <p:nvSpPr>
            <p:cNvPr id="11800" name="Google Shape;11800;p66"/>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6"/>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6"/>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6"/>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66"/>
          <p:cNvGrpSpPr/>
          <p:nvPr/>
        </p:nvGrpSpPr>
        <p:grpSpPr>
          <a:xfrm>
            <a:off x="6243508" y="3697623"/>
            <a:ext cx="320372" cy="213602"/>
            <a:chOff x="6395908" y="3873073"/>
            <a:chExt cx="320372" cy="213602"/>
          </a:xfrm>
        </p:grpSpPr>
        <p:sp>
          <p:nvSpPr>
            <p:cNvPr id="11805" name="Google Shape;11805;p66"/>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6"/>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6"/>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6"/>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6"/>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6"/>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6"/>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6"/>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6"/>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6"/>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66"/>
          <p:cNvGrpSpPr/>
          <p:nvPr/>
        </p:nvGrpSpPr>
        <p:grpSpPr>
          <a:xfrm>
            <a:off x="7262890" y="3627366"/>
            <a:ext cx="357138" cy="352018"/>
            <a:chOff x="7415290" y="3802816"/>
            <a:chExt cx="357138" cy="352018"/>
          </a:xfrm>
        </p:grpSpPr>
        <p:sp>
          <p:nvSpPr>
            <p:cNvPr id="11816" name="Google Shape;11816;p66"/>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6"/>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6"/>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6"/>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6"/>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6"/>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6"/>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6"/>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66"/>
          <p:cNvGrpSpPr/>
          <p:nvPr/>
        </p:nvGrpSpPr>
        <p:grpSpPr>
          <a:xfrm>
            <a:off x="6737312" y="3657963"/>
            <a:ext cx="355230" cy="293401"/>
            <a:chOff x="6889712" y="3833413"/>
            <a:chExt cx="355230" cy="293401"/>
          </a:xfrm>
        </p:grpSpPr>
        <p:sp>
          <p:nvSpPr>
            <p:cNvPr id="11825" name="Google Shape;11825;p66"/>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6"/>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6"/>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6"/>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6"/>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66"/>
          <p:cNvGrpSpPr/>
          <p:nvPr/>
        </p:nvGrpSpPr>
        <p:grpSpPr>
          <a:xfrm>
            <a:off x="7707152" y="3660420"/>
            <a:ext cx="282318" cy="337168"/>
            <a:chOff x="1635875" y="237775"/>
            <a:chExt cx="4370250" cy="5219325"/>
          </a:xfrm>
        </p:grpSpPr>
        <p:sp>
          <p:nvSpPr>
            <p:cNvPr id="11831" name="Google Shape;11831;p66"/>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6"/>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6"/>
          <p:cNvGrpSpPr/>
          <p:nvPr/>
        </p:nvGrpSpPr>
        <p:grpSpPr>
          <a:xfrm>
            <a:off x="3103963" y="3185690"/>
            <a:ext cx="297886" cy="337578"/>
            <a:chOff x="3103963" y="3361140"/>
            <a:chExt cx="297886" cy="337578"/>
          </a:xfrm>
        </p:grpSpPr>
        <p:sp>
          <p:nvSpPr>
            <p:cNvPr id="11834" name="Google Shape;11834;p66"/>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6"/>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6"/>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6"/>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6"/>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6"/>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6"/>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6"/>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6"/>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6"/>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6"/>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6"/>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6"/>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6"/>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6"/>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6"/>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6"/>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8" name="Google Shape;11858;p66"/>
          <p:cNvGrpSpPr/>
          <p:nvPr/>
        </p:nvGrpSpPr>
        <p:grpSpPr>
          <a:xfrm>
            <a:off x="2667821" y="3185658"/>
            <a:ext cx="273046" cy="337801"/>
            <a:chOff x="2667821" y="3361108"/>
            <a:chExt cx="273046" cy="337801"/>
          </a:xfrm>
        </p:grpSpPr>
        <p:sp>
          <p:nvSpPr>
            <p:cNvPr id="11859" name="Google Shape;11859;p66"/>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6"/>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6"/>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6"/>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6"/>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6"/>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6"/>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6"/>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6"/>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6"/>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6"/>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6"/>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6"/>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6"/>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6"/>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6"/>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6"/>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6"/>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6"/>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66"/>
          <p:cNvGrpSpPr/>
          <p:nvPr/>
        </p:nvGrpSpPr>
        <p:grpSpPr>
          <a:xfrm>
            <a:off x="2212469" y="3184863"/>
            <a:ext cx="282715" cy="338660"/>
            <a:chOff x="2212469" y="3360313"/>
            <a:chExt cx="282715" cy="338660"/>
          </a:xfrm>
        </p:grpSpPr>
        <p:sp>
          <p:nvSpPr>
            <p:cNvPr id="11879" name="Google Shape;11879;p66"/>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6"/>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6"/>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66"/>
          <p:cNvGrpSpPr/>
          <p:nvPr/>
        </p:nvGrpSpPr>
        <p:grpSpPr>
          <a:xfrm>
            <a:off x="1768821" y="3185658"/>
            <a:ext cx="278739" cy="339073"/>
            <a:chOff x="1768821" y="3361108"/>
            <a:chExt cx="278739" cy="339073"/>
          </a:xfrm>
        </p:grpSpPr>
        <p:sp>
          <p:nvSpPr>
            <p:cNvPr id="11883" name="Google Shape;11883;p66"/>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6"/>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6"/>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6"/>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6"/>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6"/>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6"/>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6"/>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6"/>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6"/>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6"/>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66"/>
          <p:cNvGrpSpPr/>
          <p:nvPr/>
        </p:nvGrpSpPr>
        <p:grpSpPr>
          <a:xfrm>
            <a:off x="5337883" y="3161423"/>
            <a:ext cx="307141" cy="376826"/>
            <a:chOff x="5337883" y="3336873"/>
            <a:chExt cx="307141" cy="376826"/>
          </a:xfrm>
        </p:grpSpPr>
        <p:sp>
          <p:nvSpPr>
            <p:cNvPr id="11895" name="Google Shape;11895;p66"/>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6"/>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66"/>
          <p:cNvGrpSpPr/>
          <p:nvPr/>
        </p:nvGrpSpPr>
        <p:grpSpPr>
          <a:xfrm>
            <a:off x="4883835" y="3161805"/>
            <a:ext cx="323425" cy="377557"/>
            <a:chOff x="4883835" y="3337255"/>
            <a:chExt cx="323425" cy="377557"/>
          </a:xfrm>
        </p:grpSpPr>
        <p:sp>
          <p:nvSpPr>
            <p:cNvPr id="11898" name="Google Shape;11898;p66"/>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6"/>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6"/>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66"/>
          <p:cNvGrpSpPr/>
          <p:nvPr/>
        </p:nvGrpSpPr>
        <p:grpSpPr>
          <a:xfrm>
            <a:off x="6193310" y="3231839"/>
            <a:ext cx="352590" cy="237488"/>
            <a:chOff x="6193310" y="3407289"/>
            <a:chExt cx="352590" cy="237488"/>
          </a:xfrm>
        </p:grpSpPr>
        <p:sp>
          <p:nvSpPr>
            <p:cNvPr id="11902" name="Google Shape;11902;p66"/>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6"/>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6"/>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6"/>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6"/>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7" name="Google Shape;11907;p66"/>
          <p:cNvGrpSpPr/>
          <p:nvPr/>
        </p:nvGrpSpPr>
        <p:grpSpPr>
          <a:xfrm>
            <a:off x="6637117" y="3222393"/>
            <a:ext cx="353735" cy="254504"/>
            <a:chOff x="6637117" y="3397843"/>
            <a:chExt cx="353735" cy="254504"/>
          </a:xfrm>
        </p:grpSpPr>
        <p:sp>
          <p:nvSpPr>
            <p:cNvPr id="11908" name="Google Shape;11908;p66"/>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6"/>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6"/>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6"/>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6"/>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6"/>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4" name="Google Shape;11914;p66"/>
          <p:cNvGrpSpPr/>
          <p:nvPr/>
        </p:nvGrpSpPr>
        <p:grpSpPr>
          <a:xfrm>
            <a:off x="7075994" y="3174081"/>
            <a:ext cx="360637" cy="352336"/>
            <a:chOff x="7075994" y="3349531"/>
            <a:chExt cx="360637" cy="352336"/>
          </a:xfrm>
        </p:grpSpPr>
        <p:sp>
          <p:nvSpPr>
            <p:cNvPr id="11915" name="Google Shape;11915;p66"/>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6"/>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6"/>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6"/>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6"/>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6"/>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6"/>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6"/>
          <p:cNvGrpSpPr/>
          <p:nvPr/>
        </p:nvGrpSpPr>
        <p:grpSpPr>
          <a:xfrm>
            <a:off x="7651983" y="3173731"/>
            <a:ext cx="107183" cy="352399"/>
            <a:chOff x="7651983" y="3349181"/>
            <a:chExt cx="107183" cy="352399"/>
          </a:xfrm>
        </p:grpSpPr>
        <p:sp>
          <p:nvSpPr>
            <p:cNvPr id="11923" name="Google Shape;11923;p66"/>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6"/>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6"/>
          <p:cNvGrpSpPr/>
          <p:nvPr/>
        </p:nvGrpSpPr>
        <p:grpSpPr>
          <a:xfrm>
            <a:off x="7973468" y="3206872"/>
            <a:ext cx="352590" cy="287072"/>
            <a:chOff x="7973468" y="3382322"/>
            <a:chExt cx="352590" cy="287072"/>
          </a:xfrm>
        </p:grpSpPr>
        <p:sp>
          <p:nvSpPr>
            <p:cNvPr id="11926" name="Google Shape;11926;p66"/>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6"/>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6"/>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6"/>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6"/>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6"/>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6"/>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6"/>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6"/>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6"/>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6"/>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6"/>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8" name="Google Shape;11938;p6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39" name="Google Shape;11939;p6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43" name="Shape 11943"/>
        <p:cNvGrpSpPr/>
        <p:nvPr/>
      </p:nvGrpSpPr>
      <p:grpSpPr>
        <a:xfrm>
          <a:off x="0" y="0"/>
          <a:ext cx="0" cy="0"/>
          <a:chOff x="0" y="0"/>
          <a:chExt cx="0" cy="0"/>
        </a:xfrm>
      </p:grpSpPr>
      <p:grpSp>
        <p:nvGrpSpPr>
          <p:cNvPr id="11944" name="Google Shape;11944;p67"/>
          <p:cNvGrpSpPr/>
          <p:nvPr/>
        </p:nvGrpSpPr>
        <p:grpSpPr>
          <a:xfrm>
            <a:off x="821808" y="1576858"/>
            <a:ext cx="347872" cy="347488"/>
            <a:chOff x="849677" y="1500658"/>
            <a:chExt cx="347872" cy="347488"/>
          </a:xfrm>
        </p:grpSpPr>
        <p:sp>
          <p:nvSpPr>
            <p:cNvPr id="11945" name="Google Shape;11945;p67"/>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7"/>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7"/>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7"/>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7"/>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7"/>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7"/>
          <p:cNvGrpSpPr/>
          <p:nvPr/>
        </p:nvGrpSpPr>
        <p:grpSpPr>
          <a:xfrm>
            <a:off x="1387984" y="1576858"/>
            <a:ext cx="315872" cy="347488"/>
            <a:chOff x="1415853" y="1500658"/>
            <a:chExt cx="315872" cy="347488"/>
          </a:xfrm>
        </p:grpSpPr>
        <p:sp>
          <p:nvSpPr>
            <p:cNvPr id="11952" name="Google Shape;11952;p67"/>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7"/>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7"/>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7"/>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7"/>
          <p:cNvGrpSpPr/>
          <p:nvPr/>
        </p:nvGrpSpPr>
        <p:grpSpPr>
          <a:xfrm>
            <a:off x="4669520" y="1576858"/>
            <a:ext cx="347520" cy="347104"/>
            <a:chOff x="4697389" y="1500658"/>
            <a:chExt cx="347520" cy="347104"/>
          </a:xfrm>
        </p:grpSpPr>
        <p:sp>
          <p:nvSpPr>
            <p:cNvPr id="11957" name="Google Shape;11957;p67"/>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7"/>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7"/>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7"/>
          <p:cNvGrpSpPr/>
          <p:nvPr/>
        </p:nvGrpSpPr>
        <p:grpSpPr>
          <a:xfrm>
            <a:off x="3575664" y="2041146"/>
            <a:ext cx="347520" cy="353760"/>
            <a:chOff x="3603533" y="1964946"/>
            <a:chExt cx="347520" cy="353760"/>
          </a:xfrm>
        </p:grpSpPr>
        <p:sp>
          <p:nvSpPr>
            <p:cNvPr id="11961" name="Google Shape;11961;p67"/>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7"/>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7"/>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67"/>
          <p:cNvGrpSpPr/>
          <p:nvPr/>
        </p:nvGrpSpPr>
        <p:grpSpPr>
          <a:xfrm>
            <a:off x="1922896" y="2040538"/>
            <a:ext cx="357792" cy="352448"/>
            <a:chOff x="1950765" y="1964338"/>
            <a:chExt cx="357792" cy="352448"/>
          </a:xfrm>
        </p:grpSpPr>
        <p:sp>
          <p:nvSpPr>
            <p:cNvPr id="11965" name="Google Shape;11965;p67"/>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7"/>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7"/>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7"/>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7"/>
          <p:cNvGrpSpPr/>
          <p:nvPr/>
        </p:nvGrpSpPr>
        <p:grpSpPr>
          <a:xfrm>
            <a:off x="7407760" y="2040890"/>
            <a:ext cx="367712" cy="353248"/>
            <a:chOff x="7435629" y="1964690"/>
            <a:chExt cx="367712" cy="353248"/>
          </a:xfrm>
        </p:grpSpPr>
        <p:sp>
          <p:nvSpPr>
            <p:cNvPr id="11970" name="Google Shape;11970;p67"/>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7"/>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7"/>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7"/>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67"/>
          <p:cNvGrpSpPr/>
          <p:nvPr/>
        </p:nvGrpSpPr>
        <p:grpSpPr>
          <a:xfrm>
            <a:off x="2484880" y="2041242"/>
            <a:ext cx="333024" cy="352896"/>
            <a:chOff x="2512749" y="1965042"/>
            <a:chExt cx="333024" cy="352896"/>
          </a:xfrm>
        </p:grpSpPr>
        <p:sp>
          <p:nvSpPr>
            <p:cNvPr id="11975" name="Google Shape;11975;p67"/>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7"/>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7"/>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7"/>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7"/>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67"/>
          <p:cNvGrpSpPr/>
          <p:nvPr/>
        </p:nvGrpSpPr>
        <p:grpSpPr>
          <a:xfrm>
            <a:off x="1370448" y="2057978"/>
            <a:ext cx="365792" cy="335392"/>
            <a:chOff x="1398317" y="1981778"/>
            <a:chExt cx="365792" cy="335392"/>
          </a:xfrm>
        </p:grpSpPr>
        <p:sp>
          <p:nvSpPr>
            <p:cNvPr id="11981" name="Google Shape;11981;p67"/>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7"/>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7"/>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7"/>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7"/>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7"/>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67"/>
          <p:cNvGrpSpPr/>
          <p:nvPr/>
        </p:nvGrpSpPr>
        <p:grpSpPr>
          <a:xfrm>
            <a:off x="3024368" y="2079770"/>
            <a:ext cx="353600" cy="314752"/>
            <a:chOff x="3052237" y="2003570"/>
            <a:chExt cx="353600" cy="314752"/>
          </a:xfrm>
        </p:grpSpPr>
        <p:sp>
          <p:nvSpPr>
            <p:cNvPr id="11988" name="Google Shape;11988;p67"/>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7"/>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7"/>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67"/>
          <p:cNvGrpSpPr/>
          <p:nvPr/>
        </p:nvGrpSpPr>
        <p:grpSpPr>
          <a:xfrm>
            <a:off x="1376144" y="3034266"/>
            <a:ext cx="368096" cy="223968"/>
            <a:chOff x="1404013" y="2958066"/>
            <a:chExt cx="368096" cy="223968"/>
          </a:xfrm>
        </p:grpSpPr>
        <p:sp>
          <p:nvSpPr>
            <p:cNvPr id="11992" name="Google Shape;11992;p67"/>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7"/>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4" name="Google Shape;11994;p67"/>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7"/>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6" name="Google Shape;11996;p67"/>
          <p:cNvGrpSpPr/>
          <p:nvPr/>
        </p:nvGrpSpPr>
        <p:grpSpPr>
          <a:xfrm>
            <a:off x="1923280" y="2961402"/>
            <a:ext cx="370368" cy="367328"/>
            <a:chOff x="1951149" y="2885202"/>
            <a:chExt cx="370368" cy="367328"/>
          </a:xfrm>
        </p:grpSpPr>
        <p:sp>
          <p:nvSpPr>
            <p:cNvPr id="11997" name="Google Shape;11997;p67"/>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7"/>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7"/>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67"/>
          <p:cNvGrpSpPr/>
          <p:nvPr/>
        </p:nvGrpSpPr>
        <p:grpSpPr>
          <a:xfrm>
            <a:off x="2473808" y="2982362"/>
            <a:ext cx="367328" cy="327296"/>
            <a:chOff x="2501677" y="2906162"/>
            <a:chExt cx="367328" cy="327296"/>
          </a:xfrm>
        </p:grpSpPr>
        <p:sp>
          <p:nvSpPr>
            <p:cNvPr id="12001" name="Google Shape;12001;p67"/>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7"/>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7"/>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4" name="Google Shape;12004;p67"/>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5" name="Google Shape;12005;p67"/>
          <p:cNvGrpSpPr/>
          <p:nvPr/>
        </p:nvGrpSpPr>
        <p:grpSpPr>
          <a:xfrm>
            <a:off x="3022448" y="2969914"/>
            <a:ext cx="367712" cy="354240"/>
            <a:chOff x="3050317" y="2893714"/>
            <a:chExt cx="367712" cy="354240"/>
          </a:xfrm>
        </p:grpSpPr>
        <p:sp>
          <p:nvSpPr>
            <p:cNvPr id="12006" name="Google Shape;12006;p67"/>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7"/>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8" name="Google Shape;12008;p67"/>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7"/>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0" name="Google Shape;12010;p67"/>
          <p:cNvGrpSpPr/>
          <p:nvPr/>
        </p:nvGrpSpPr>
        <p:grpSpPr>
          <a:xfrm>
            <a:off x="7503408" y="2962554"/>
            <a:ext cx="185184" cy="367296"/>
            <a:chOff x="7531277" y="2886354"/>
            <a:chExt cx="185184" cy="367296"/>
          </a:xfrm>
        </p:grpSpPr>
        <p:sp>
          <p:nvSpPr>
            <p:cNvPr id="12011" name="Google Shape;12011;p67"/>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7"/>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7"/>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67"/>
          <p:cNvGrpSpPr/>
          <p:nvPr/>
        </p:nvGrpSpPr>
        <p:grpSpPr>
          <a:xfrm>
            <a:off x="6898768" y="2962938"/>
            <a:ext cx="297184" cy="367296"/>
            <a:chOff x="6926637" y="2886738"/>
            <a:chExt cx="297184" cy="367296"/>
          </a:xfrm>
        </p:grpSpPr>
        <p:sp>
          <p:nvSpPr>
            <p:cNvPr id="12015" name="Google Shape;12015;p67"/>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7"/>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7"/>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8" name="Google Shape;12018;p67"/>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7"/>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0" name="Google Shape;12020;p67"/>
          <p:cNvGrpSpPr/>
          <p:nvPr/>
        </p:nvGrpSpPr>
        <p:grpSpPr>
          <a:xfrm>
            <a:off x="6312784" y="2962554"/>
            <a:ext cx="370368" cy="368064"/>
            <a:chOff x="6340653" y="2886354"/>
            <a:chExt cx="370368" cy="368064"/>
          </a:xfrm>
        </p:grpSpPr>
        <p:sp>
          <p:nvSpPr>
            <p:cNvPr id="12021" name="Google Shape;12021;p67"/>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7"/>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7"/>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7"/>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7"/>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7"/>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67"/>
          <p:cNvGrpSpPr/>
          <p:nvPr/>
        </p:nvGrpSpPr>
        <p:grpSpPr>
          <a:xfrm>
            <a:off x="5218928" y="2057626"/>
            <a:ext cx="354752" cy="336512"/>
            <a:chOff x="5246797" y="1981426"/>
            <a:chExt cx="354752" cy="336512"/>
          </a:xfrm>
        </p:grpSpPr>
        <p:sp>
          <p:nvSpPr>
            <p:cNvPr id="12028" name="Google Shape;12028;p67"/>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7"/>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7"/>
          <p:cNvGrpSpPr/>
          <p:nvPr/>
        </p:nvGrpSpPr>
        <p:grpSpPr>
          <a:xfrm>
            <a:off x="4120880" y="2178266"/>
            <a:ext cx="355136" cy="216256"/>
            <a:chOff x="4148749" y="2102066"/>
            <a:chExt cx="355136" cy="216256"/>
          </a:xfrm>
        </p:grpSpPr>
        <p:sp>
          <p:nvSpPr>
            <p:cNvPr id="12031" name="Google Shape;12031;p67"/>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7"/>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7"/>
          <p:cNvGrpSpPr/>
          <p:nvPr/>
        </p:nvGrpSpPr>
        <p:grpSpPr>
          <a:xfrm>
            <a:off x="5766800" y="2077626"/>
            <a:ext cx="354752" cy="315360"/>
            <a:chOff x="5794669" y="2001426"/>
            <a:chExt cx="354752" cy="315360"/>
          </a:xfrm>
        </p:grpSpPr>
        <p:sp>
          <p:nvSpPr>
            <p:cNvPr id="12034" name="Google Shape;12034;p67"/>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7"/>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67"/>
          <p:cNvGrpSpPr/>
          <p:nvPr/>
        </p:nvGrpSpPr>
        <p:grpSpPr>
          <a:xfrm>
            <a:off x="6317360" y="2106042"/>
            <a:ext cx="352832" cy="289216"/>
            <a:chOff x="6345229" y="2029842"/>
            <a:chExt cx="352832" cy="289216"/>
          </a:xfrm>
        </p:grpSpPr>
        <p:sp>
          <p:nvSpPr>
            <p:cNvPr id="12037" name="Google Shape;12037;p67"/>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7"/>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9" name="Google Shape;12039;p67"/>
          <p:cNvGrpSpPr/>
          <p:nvPr/>
        </p:nvGrpSpPr>
        <p:grpSpPr>
          <a:xfrm>
            <a:off x="4669520" y="2112538"/>
            <a:ext cx="354752" cy="281984"/>
            <a:chOff x="4697389" y="2036338"/>
            <a:chExt cx="354752" cy="281984"/>
          </a:xfrm>
        </p:grpSpPr>
        <p:sp>
          <p:nvSpPr>
            <p:cNvPr id="12040" name="Google Shape;12040;p67"/>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7"/>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7"/>
          <p:cNvGrpSpPr/>
          <p:nvPr/>
        </p:nvGrpSpPr>
        <p:grpSpPr>
          <a:xfrm>
            <a:off x="1376144" y="2500954"/>
            <a:ext cx="353600" cy="354944"/>
            <a:chOff x="1404013" y="2424754"/>
            <a:chExt cx="353600" cy="354944"/>
          </a:xfrm>
        </p:grpSpPr>
        <p:sp>
          <p:nvSpPr>
            <p:cNvPr id="12043" name="Google Shape;12043;p67"/>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7"/>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7"/>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7"/>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7"/>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67"/>
          <p:cNvGrpSpPr/>
          <p:nvPr/>
        </p:nvGrpSpPr>
        <p:grpSpPr>
          <a:xfrm>
            <a:off x="826384" y="2504474"/>
            <a:ext cx="355104" cy="351040"/>
            <a:chOff x="854253" y="2428274"/>
            <a:chExt cx="355104" cy="351040"/>
          </a:xfrm>
        </p:grpSpPr>
        <p:sp>
          <p:nvSpPr>
            <p:cNvPr id="12049" name="Google Shape;12049;p67"/>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7"/>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67"/>
          <p:cNvGrpSpPr/>
          <p:nvPr/>
        </p:nvGrpSpPr>
        <p:grpSpPr>
          <a:xfrm>
            <a:off x="6869040" y="2517146"/>
            <a:ext cx="354752" cy="275904"/>
            <a:chOff x="6896909" y="2440946"/>
            <a:chExt cx="354752" cy="275904"/>
          </a:xfrm>
        </p:grpSpPr>
        <p:sp>
          <p:nvSpPr>
            <p:cNvPr id="12052" name="Google Shape;12052;p67"/>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7"/>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4" name="Google Shape;12054;p67"/>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5" name="Google Shape;12055;p67"/>
          <p:cNvGrpSpPr/>
          <p:nvPr/>
        </p:nvGrpSpPr>
        <p:grpSpPr>
          <a:xfrm>
            <a:off x="5237200" y="2500954"/>
            <a:ext cx="321984" cy="354560"/>
            <a:chOff x="5265069" y="2424754"/>
            <a:chExt cx="321984" cy="354560"/>
          </a:xfrm>
        </p:grpSpPr>
        <p:sp>
          <p:nvSpPr>
            <p:cNvPr id="12056" name="Google Shape;12056;p67"/>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7"/>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67"/>
          <p:cNvGrpSpPr/>
          <p:nvPr/>
        </p:nvGrpSpPr>
        <p:grpSpPr>
          <a:xfrm>
            <a:off x="4122800" y="2542970"/>
            <a:ext cx="355104" cy="259584"/>
            <a:chOff x="4150669" y="2466770"/>
            <a:chExt cx="355104" cy="259584"/>
          </a:xfrm>
        </p:grpSpPr>
        <p:sp>
          <p:nvSpPr>
            <p:cNvPr id="12059" name="Google Shape;12059;p67"/>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7"/>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7"/>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7"/>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7"/>
          <p:cNvGrpSpPr/>
          <p:nvPr/>
        </p:nvGrpSpPr>
        <p:grpSpPr>
          <a:xfrm>
            <a:off x="4671824" y="2501146"/>
            <a:ext cx="354336" cy="353984"/>
            <a:chOff x="4699693" y="2424946"/>
            <a:chExt cx="354336" cy="353984"/>
          </a:xfrm>
        </p:grpSpPr>
        <p:sp>
          <p:nvSpPr>
            <p:cNvPr id="12064" name="Google Shape;12064;p67"/>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7"/>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6" name="Google Shape;12066;p67"/>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7"/>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8" name="Google Shape;12068;p67"/>
          <p:cNvGrpSpPr/>
          <p:nvPr/>
        </p:nvGrpSpPr>
        <p:grpSpPr>
          <a:xfrm>
            <a:off x="1925168" y="2628442"/>
            <a:ext cx="355136" cy="227072"/>
            <a:chOff x="1953037" y="2552242"/>
            <a:chExt cx="355136" cy="227072"/>
          </a:xfrm>
        </p:grpSpPr>
        <p:sp>
          <p:nvSpPr>
            <p:cNvPr id="12069" name="Google Shape;12069;p67"/>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7"/>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1" name="Google Shape;12071;p67"/>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2" name="Google Shape;12072;p67"/>
          <p:cNvGrpSpPr/>
          <p:nvPr/>
        </p:nvGrpSpPr>
        <p:grpSpPr>
          <a:xfrm>
            <a:off x="2473072" y="2603418"/>
            <a:ext cx="355104" cy="250944"/>
            <a:chOff x="2500941" y="2527218"/>
            <a:chExt cx="355104" cy="250944"/>
          </a:xfrm>
        </p:grpSpPr>
        <p:sp>
          <p:nvSpPr>
            <p:cNvPr id="12073" name="Google Shape;12073;p67"/>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7"/>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7"/>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7"/>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7"/>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8" name="Google Shape;12078;p67"/>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9" name="Google Shape;12079;p67"/>
          <p:cNvGrpSpPr/>
          <p:nvPr/>
        </p:nvGrpSpPr>
        <p:grpSpPr>
          <a:xfrm>
            <a:off x="7965936" y="2503322"/>
            <a:ext cx="356256" cy="351808"/>
            <a:chOff x="7993805" y="2427122"/>
            <a:chExt cx="356256" cy="351808"/>
          </a:xfrm>
        </p:grpSpPr>
        <p:sp>
          <p:nvSpPr>
            <p:cNvPr id="12080" name="Google Shape;12080;p67"/>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7"/>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7"/>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67"/>
          <p:cNvGrpSpPr/>
          <p:nvPr/>
        </p:nvGrpSpPr>
        <p:grpSpPr>
          <a:xfrm>
            <a:off x="850768" y="2041210"/>
            <a:ext cx="308640" cy="353312"/>
            <a:chOff x="878637" y="1965010"/>
            <a:chExt cx="308640" cy="353312"/>
          </a:xfrm>
        </p:grpSpPr>
        <p:sp>
          <p:nvSpPr>
            <p:cNvPr id="12084" name="Google Shape;12084;p67"/>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7"/>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7"/>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7" name="Google Shape;12087;p67"/>
          <p:cNvGrpSpPr/>
          <p:nvPr/>
        </p:nvGrpSpPr>
        <p:grpSpPr>
          <a:xfrm>
            <a:off x="6868272" y="2040922"/>
            <a:ext cx="348256" cy="352448"/>
            <a:chOff x="6896141" y="1964722"/>
            <a:chExt cx="348256" cy="352448"/>
          </a:xfrm>
        </p:grpSpPr>
        <p:sp>
          <p:nvSpPr>
            <p:cNvPr id="12088" name="Google Shape;12088;p67"/>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7"/>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7"/>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7"/>
          <p:cNvGrpSpPr/>
          <p:nvPr/>
        </p:nvGrpSpPr>
        <p:grpSpPr>
          <a:xfrm>
            <a:off x="7962128" y="2091578"/>
            <a:ext cx="355136" cy="303328"/>
            <a:chOff x="7989997" y="2015378"/>
            <a:chExt cx="355136" cy="303328"/>
          </a:xfrm>
        </p:grpSpPr>
        <p:sp>
          <p:nvSpPr>
            <p:cNvPr id="12092" name="Google Shape;12092;p67"/>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7"/>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7"/>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67"/>
          <p:cNvGrpSpPr/>
          <p:nvPr/>
        </p:nvGrpSpPr>
        <p:grpSpPr>
          <a:xfrm>
            <a:off x="3570352" y="1585562"/>
            <a:ext cx="348640" cy="330784"/>
            <a:chOff x="3598221" y="1509362"/>
            <a:chExt cx="348640" cy="330784"/>
          </a:xfrm>
        </p:grpSpPr>
        <p:sp>
          <p:nvSpPr>
            <p:cNvPr id="12096" name="Google Shape;12096;p67"/>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7"/>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7"/>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7"/>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7"/>
          <p:cNvGrpSpPr/>
          <p:nvPr/>
        </p:nvGrpSpPr>
        <p:grpSpPr>
          <a:xfrm>
            <a:off x="5218928" y="1576858"/>
            <a:ext cx="347872" cy="347488"/>
            <a:chOff x="5246797" y="1500658"/>
            <a:chExt cx="347872" cy="347488"/>
          </a:xfrm>
        </p:grpSpPr>
        <p:sp>
          <p:nvSpPr>
            <p:cNvPr id="12101" name="Google Shape;12101;p67"/>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7"/>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7"/>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7"/>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67"/>
          <p:cNvGrpSpPr/>
          <p:nvPr/>
        </p:nvGrpSpPr>
        <p:grpSpPr>
          <a:xfrm>
            <a:off x="5768720" y="1576858"/>
            <a:ext cx="349024" cy="346752"/>
            <a:chOff x="5796589" y="1500658"/>
            <a:chExt cx="349024" cy="346752"/>
          </a:xfrm>
        </p:grpSpPr>
        <p:sp>
          <p:nvSpPr>
            <p:cNvPr id="12106" name="Google Shape;12106;p67"/>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7" name="Google Shape;12107;p67"/>
            <p:cNvGrpSpPr/>
            <p:nvPr/>
          </p:nvGrpSpPr>
          <p:grpSpPr>
            <a:xfrm>
              <a:off x="5796589" y="1500658"/>
              <a:ext cx="349024" cy="346752"/>
              <a:chOff x="5796589" y="1500658"/>
              <a:chExt cx="349024" cy="346752"/>
            </a:xfrm>
          </p:grpSpPr>
          <p:sp>
            <p:nvSpPr>
              <p:cNvPr id="12108" name="Google Shape;12108;p67"/>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7"/>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7"/>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7"/>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12" name="Google Shape;12112;p67"/>
          <p:cNvGrpSpPr/>
          <p:nvPr/>
        </p:nvGrpSpPr>
        <p:grpSpPr>
          <a:xfrm>
            <a:off x="6867504" y="1578778"/>
            <a:ext cx="348640" cy="343296"/>
            <a:chOff x="6895373" y="1502578"/>
            <a:chExt cx="348640" cy="343296"/>
          </a:xfrm>
        </p:grpSpPr>
        <p:sp>
          <p:nvSpPr>
            <p:cNvPr id="12113" name="Google Shape;12113;p67"/>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7"/>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7"/>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7"/>
          <p:cNvGrpSpPr/>
          <p:nvPr/>
        </p:nvGrpSpPr>
        <p:grpSpPr>
          <a:xfrm>
            <a:off x="4119728" y="1581658"/>
            <a:ext cx="347904" cy="336992"/>
            <a:chOff x="4147597" y="1505458"/>
            <a:chExt cx="347904" cy="336992"/>
          </a:xfrm>
        </p:grpSpPr>
        <p:sp>
          <p:nvSpPr>
            <p:cNvPr id="12117" name="Google Shape;12117;p67"/>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7"/>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7"/>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7"/>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7"/>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7"/>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7"/>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67"/>
          <p:cNvGrpSpPr/>
          <p:nvPr/>
        </p:nvGrpSpPr>
        <p:grpSpPr>
          <a:xfrm>
            <a:off x="2471536" y="1576090"/>
            <a:ext cx="347488" cy="348256"/>
            <a:chOff x="2499405" y="1499890"/>
            <a:chExt cx="347488" cy="348256"/>
          </a:xfrm>
        </p:grpSpPr>
        <p:sp>
          <p:nvSpPr>
            <p:cNvPr id="12125" name="Google Shape;12125;p67"/>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7"/>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7"/>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7"/>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7"/>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67"/>
          <p:cNvGrpSpPr/>
          <p:nvPr/>
        </p:nvGrpSpPr>
        <p:grpSpPr>
          <a:xfrm>
            <a:off x="1928976" y="1576698"/>
            <a:ext cx="331520" cy="348032"/>
            <a:chOff x="1956845" y="1500498"/>
            <a:chExt cx="331520" cy="348032"/>
          </a:xfrm>
        </p:grpSpPr>
        <p:sp>
          <p:nvSpPr>
            <p:cNvPr id="12131" name="Google Shape;12131;p67"/>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7"/>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7"/>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7"/>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7"/>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7"/>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7"/>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7"/>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7"/>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7"/>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7"/>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7"/>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3" name="Google Shape;12143;p67"/>
          <p:cNvGrpSpPr/>
          <p:nvPr/>
        </p:nvGrpSpPr>
        <p:grpSpPr>
          <a:xfrm>
            <a:off x="6317744" y="1626074"/>
            <a:ext cx="348640" cy="250656"/>
            <a:chOff x="6345613" y="1549874"/>
            <a:chExt cx="348640" cy="250656"/>
          </a:xfrm>
        </p:grpSpPr>
        <p:sp>
          <p:nvSpPr>
            <p:cNvPr id="12144" name="Google Shape;12144;p67"/>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7"/>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7"/>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7"/>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7"/>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7"/>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67"/>
          <p:cNvGrpSpPr/>
          <p:nvPr/>
        </p:nvGrpSpPr>
        <p:grpSpPr>
          <a:xfrm>
            <a:off x="7416912" y="1583226"/>
            <a:ext cx="348640" cy="334272"/>
            <a:chOff x="7444781" y="1507026"/>
            <a:chExt cx="348640" cy="334272"/>
          </a:xfrm>
        </p:grpSpPr>
        <p:sp>
          <p:nvSpPr>
            <p:cNvPr id="12151" name="Google Shape;12151;p67"/>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7"/>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7"/>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7"/>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7"/>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67"/>
          <p:cNvGrpSpPr/>
          <p:nvPr/>
        </p:nvGrpSpPr>
        <p:grpSpPr>
          <a:xfrm>
            <a:off x="7967472" y="1582938"/>
            <a:ext cx="347872" cy="334944"/>
            <a:chOff x="7995341" y="1506738"/>
            <a:chExt cx="347872" cy="334944"/>
          </a:xfrm>
        </p:grpSpPr>
        <p:sp>
          <p:nvSpPr>
            <p:cNvPr id="12157" name="Google Shape;12157;p67"/>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7"/>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7"/>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7"/>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7"/>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7"/>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7"/>
          <p:cNvGrpSpPr/>
          <p:nvPr/>
        </p:nvGrpSpPr>
        <p:grpSpPr>
          <a:xfrm>
            <a:off x="3020176" y="1599130"/>
            <a:ext cx="347872" cy="303904"/>
            <a:chOff x="3048045" y="1522930"/>
            <a:chExt cx="347872" cy="303904"/>
          </a:xfrm>
        </p:grpSpPr>
        <p:sp>
          <p:nvSpPr>
            <p:cNvPr id="12164" name="Google Shape;12164;p67"/>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5" name="Google Shape;12165;p67"/>
            <p:cNvGrpSpPr/>
            <p:nvPr/>
          </p:nvGrpSpPr>
          <p:grpSpPr>
            <a:xfrm>
              <a:off x="3048045" y="1522930"/>
              <a:ext cx="347872" cy="303904"/>
              <a:chOff x="3048045" y="1522930"/>
              <a:chExt cx="347872" cy="303904"/>
            </a:xfrm>
          </p:grpSpPr>
          <p:sp>
            <p:nvSpPr>
              <p:cNvPr id="12166" name="Google Shape;12166;p67"/>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7"/>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68" name="Google Shape;12168;p67"/>
          <p:cNvGrpSpPr/>
          <p:nvPr/>
        </p:nvGrpSpPr>
        <p:grpSpPr>
          <a:xfrm>
            <a:off x="1105264" y="3428122"/>
            <a:ext cx="313984" cy="358560"/>
            <a:chOff x="1133133" y="3351922"/>
            <a:chExt cx="313984" cy="358560"/>
          </a:xfrm>
        </p:grpSpPr>
        <p:sp>
          <p:nvSpPr>
            <p:cNvPr id="12169" name="Google Shape;12169;p67"/>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7"/>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7"/>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7"/>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7"/>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7"/>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7"/>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7"/>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7"/>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7"/>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7"/>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7"/>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7"/>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7"/>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7"/>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7"/>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5" name="Google Shape;12185;p67"/>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6" name="Google Shape;12186;p67"/>
          <p:cNvGrpSpPr/>
          <p:nvPr/>
        </p:nvGrpSpPr>
        <p:grpSpPr>
          <a:xfrm>
            <a:off x="2767184" y="3428794"/>
            <a:ext cx="288448" cy="357120"/>
            <a:chOff x="2795053" y="3352594"/>
            <a:chExt cx="288448" cy="357120"/>
          </a:xfrm>
        </p:grpSpPr>
        <p:sp>
          <p:nvSpPr>
            <p:cNvPr id="12187" name="Google Shape;12187;p67"/>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7"/>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7"/>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7"/>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7"/>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7"/>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7"/>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7"/>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7"/>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67"/>
          <p:cNvGrpSpPr/>
          <p:nvPr/>
        </p:nvGrpSpPr>
        <p:grpSpPr>
          <a:xfrm>
            <a:off x="2208656" y="3429402"/>
            <a:ext cx="304832" cy="356512"/>
            <a:chOff x="2236525" y="3353202"/>
            <a:chExt cx="304832" cy="356512"/>
          </a:xfrm>
        </p:grpSpPr>
        <p:sp>
          <p:nvSpPr>
            <p:cNvPr id="12197" name="Google Shape;12197;p67"/>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7"/>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7"/>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67"/>
          <p:cNvGrpSpPr/>
          <p:nvPr/>
        </p:nvGrpSpPr>
        <p:grpSpPr>
          <a:xfrm>
            <a:off x="3882768" y="3428890"/>
            <a:ext cx="256800" cy="357024"/>
            <a:chOff x="3910637" y="3352690"/>
            <a:chExt cx="256800" cy="357024"/>
          </a:xfrm>
        </p:grpSpPr>
        <p:sp>
          <p:nvSpPr>
            <p:cNvPr id="12201" name="Google Shape;12201;p67"/>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7"/>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7"/>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67"/>
          <p:cNvGrpSpPr/>
          <p:nvPr/>
        </p:nvGrpSpPr>
        <p:grpSpPr>
          <a:xfrm>
            <a:off x="6028560" y="3428122"/>
            <a:ext cx="360064" cy="360096"/>
            <a:chOff x="6056429" y="3351922"/>
            <a:chExt cx="360064" cy="360096"/>
          </a:xfrm>
        </p:grpSpPr>
        <p:sp>
          <p:nvSpPr>
            <p:cNvPr id="12205" name="Google Shape;12205;p67"/>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7"/>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7"/>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67"/>
          <p:cNvGrpSpPr/>
          <p:nvPr/>
        </p:nvGrpSpPr>
        <p:grpSpPr>
          <a:xfrm>
            <a:off x="6581008" y="3429274"/>
            <a:ext cx="357408" cy="357408"/>
            <a:chOff x="6608877" y="3353074"/>
            <a:chExt cx="357408" cy="357408"/>
          </a:xfrm>
        </p:grpSpPr>
        <p:sp>
          <p:nvSpPr>
            <p:cNvPr id="12209" name="Google Shape;12209;p67"/>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7"/>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7"/>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7"/>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7"/>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7"/>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7"/>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6" name="Google Shape;12216;p67"/>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7"/>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8" name="Google Shape;12218;p67"/>
          <p:cNvGrpSpPr/>
          <p:nvPr/>
        </p:nvGrpSpPr>
        <p:grpSpPr>
          <a:xfrm>
            <a:off x="4931664" y="3446426"/>
            <a:ext cx="357408" cy="323488"/>
            <a:chOff x="4959533" y="3370226"/>
            <a:chExt cx="357408" cy="323488"/>
          </a:xfrm>
        </p:grpSpPr>
        <p:sp>
          <p:nvSpPr>
            <p:cNvPr id="12219" name="Google Shape;12219;p67"/>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7"/>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1" name="Google Shape;12221;p67"/>
          <p:cNvGrpSpPr/>
          <p:nvPr/>
        </p:nvGrpSpPr>
        <p:grpSpPr>
          <a:xfrm>
            <a:off x="7130768" y="3429274"/>
            <a:ext cx="357056" cy="357408"/>
            <a:chOff x="7158637" y="3353074"/>
            <a:chExt cx="357056" cy="357408"/>
          </a:xfrm>
        </p:grpSpPr>
        <p:sp>
          <p:nvSpPr>
            <p:cNvPr id="12222" name="Google Shape;12222;p67"/>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7"/>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7"/>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7"/>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7"/>
          <p:cNvGrpSpPr/>
          <p:nvPr/>
        </p:nvGrpSpPr>
        <p:grpSpPr>
          <a:xfrm>
            <a:off x="3288400" y="3428602"/>
            <a:ext cx="344832" cy="356544"/>
            <a:chOff x="3316269" y="3352402"/>
            <a:chExt cx="344832" cy="356544"/>
          </a:xfrm>
        </p:grpSpPr>
        <p:sp>
          <p:nvSpPr>
            <p:cNvPr id="12227" name="Google Shape;12227;p67"/>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7"/>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7"/>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67"/>
          <p:cNvGrpSpPr/>
          <p:nvPr/>
        </p:nvGrpSpPr>
        <p:grpSpPr>
          <a:xfrm>
            <a:off x="5481040" y="3447706"/>
            <a:ext cx="358560" cy="319552"/>
            <a:chOff x="5508909" y="3371506"/>
            <a:chExt cx="358560" cy="319552"/>
          </a:xfrm>
        </p:grpSpPr>
        <p:sp>
          <p:nvSpPr>
            <p:cNvPr id="12231" name="Google Shape;12231;p67"/>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7"/>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7"/>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7"/>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7"/>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7"/>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7"/>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7"/>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7"/>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7"/>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1" name="Google Shape;12241;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2"/>
          <p:cNvSpPr txBox="1"/>
          <p:nvPr>
            <p:ph type="title"/>
          </p:nvPr>
        </p:nvSpPr>
        <p:spPr>
          <a:xfrm>
            <a:off x="865625" y="983625"/>
            <a:ext cx="3992100" cy="1046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t>
            </a:r>
            <a:r>
              <a:rPr lang="en"/>
              <a:t>ow to create a project proposal</a:t>
            </a:r>
            <a:endParaRPr/>
          </a:p>
        </p:txBody>
      </p:sp>
      <p:sp>
        <p:nvSpPr>
          <p:cNvPr id="443" name="Google Shape;443;p32"/>
          <p:cNvSpPr txBox="1"/>
          <p:nvPr>
            <p:ph idx="1" type="subTitle"/>
          </p:nvPr>
        </p:nvSpPr>
        <p:spPr>
          <a:xfrm>
            <a:off x="865625" y="2236100"/>
            <a:ext cx="3992100" cy="236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Creating a project proposal can be done in five steps:</a:t>
            </a:r>
            <a:endParaRPr/>
          </a:p>
          <a:p>
            <a:pPr indent="-304800" lvl="0" marL="457200" rtl="0" algn="l">
              <a:spcBef>
                <a:spcPts val="1000"/>
              </a:spcBef>
              <a:spcAft>
                <a:spcPts val="0"/>
              </a:spcAft>
              <a:buSzPts val="1200"/>
              <a:buAutoNum type="arabicPeriod"/>
            </a:pPr>
            <a:r>
              <a:rPr lang="en"/>
              <a:t>Define the project objectives and timeline</a:t>
            </a:r>
            <a:endParaRPr/>
          </a:p>
          <a:p>
            <a:pPr indent="-304800" lvl="0" marL="457200" rtl="0" algn="l">
              <a:spcBef>
                <a:spcPts val="0"/>
              </a:spcBef>
              <a:spcAft>
                <a:spcPts val="0"/>
              </a:spcAft>
              <a:buSzPts val="1200"/>
              <a:buAutoNum type="arabicPeriod"/>
            </a:pPr>
            <a:r>
              <a:rPr lang="en"/>
              <a:t>Identify resources needed to complete the project</a:t>
            </a:r>
            <a:endParaRPr/>
          </a:p>
          <a:p>
            <a:pPr indent="-304800" lvl="0" marL="457200" rtl="0" algn="l">
              <a:spcBef>
                <a:spcPts val="0"/>
              </a:spcBef>
              <a:spcAft>
                <a:spcPts val="0"/>
              </a:spcAft>
              <a:buSzPts val="1200"/>
              <a:buAutoNum type="arabicPeriod"/>
            </a:pPr>
            <a:r>
              <a:rPr lang="en"/>
              <a:t>Develop a budget for the project and estimate any potential risks associated with it</a:t>
            </a:r>
            <a:endParaRPr/>
          </a:p>
          <a:p>
            <a:pPr indent="-304800" lvl="0" marL="457200" rtl="0" algn="l">
              <a:spcBef>
                <a:spcPts val="0"/>
              </a:spcBef>
              <a:spcAft>
                <a:spcPts val="0"/>
              </a:spcAft>
              <a:buSzPts val="1200"/>
              <a:buAutoNum type="arabicPeriod"/>
            </a:pPr>
            <a:r>
              <a:rPr lang="en"/>
              <a:t>Write down your proposed solution and provide supporting documents or evidence that prove its feasibility if necessary</a:t>
            </a:r>
            <a:endParaRPr/>
          </a:p>
          <a:p>
            <a:pPr indent="-304800" lvl="0" marL="457200" rtl="0" algn="l">
              <a:spcBef>
                <a:spcPts val="0"/>
              </a:spcBef>
              <a:spcAft>
                <a:spcPts val="0"/>
              </a:spcAft>
              <a:buSzPts val="1200"/>
              <a:buAutoNum type="arabicPeriod"/>
            </a:pPr>
            <a:r>
              <a:rPr lang="en"/>
              <a:t>Develop a communication plan to ensure key stakeholders are kept informed of progress throughout the entire process</a:t>
            </a:r>
            <a:endParaRPr/>
          </a:p>
        </p:txBody>
      </p:sp>
      <p:pic>
        <p:nvPicPr>
          <p:cNvPr id="444" name="Google Shape;444;p32"/>
          <p:cNvPicPr preferRelativeResize="0"/>
          <p:nvPr>
            <p:ph idx="2" type="pic"/>
          </p:nvPr>
        </p:nvPicPr>
        <p:blipFill rotWithShape="1">
          <a:blip r:embed="rId3">
            <a:alphaModFix/>
          </a:blip>
          <a:srcRect b="0" l="35495" r="2836" t="0"/>
          <a:stretch/>
        </p:blipFill>
        <p:spPr>
          <a:xfrm>
            <a:off x="5028725" y="983625"/>
            <a:ext cx="3402000" cy="3620400"/>
          </a:xfrm>
          <a:prstGeom prst="snip1Rect">
            <a:avLst>
              <a:gd fmla="val 16667" name="adj"/>
            </a:avLst>
          </a:prstGeom>
        </p:spPr>
      </p:pic>
      <p:pic>
        <p:nvPicPr>
          <p:cNvPr id="445" name="Google Shape;445;p32"/>
          <p:cNvPicPr preferRelativeResize="0"/>
          <p:nvPr/>
        </p:nvPicPr>
        <p:blipFill>
          <a:blip r:embed="rId4">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a:off x="713225"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a:off x="713225"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a:off x="989775" y="-185425"/>
              <a:ext cx="102250" cy="102200"/>
            </a:xfrm>
            <a:custGeom>
              <a:rect b="b" l="l" r="r" t="t"/>
              <a:pathLst>
                <a:path extrusionOk="0" h="4088" w="409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a:off x="989775" y="157200"/>
              <a:ext cx="102250" cy="102275"/>
            </a:xfrm>
            <a:custGeom>
              <a:rect b="b" l="l" r="r" t="t"/>
              <a:pathLst>
                <a:path extrusionOk="0" h="4091" w="409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a:off x="989775" y="499900"/>
              <a:ext cx="102250" cy="102200"/>
            </a:xfrm>
            <a:custGeom>
              <a:rect b="b" l="l" r="r" t="t"/>
              <a:pathLst>
                <a:path extrusionOk="0" h="4088" w="409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a:off x="1266300" y="-185425"/>
              <a:ext cx="102275" cy="102200"/>
            </a:xfrm>
            <a:custGeom>
              <a:rect b="b" l="l" r="r" t="t"/>
              <a:pathLst>
                <a:path extrusionOk="0" h="4088" w="4091">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a:off x="1266326" y="157200"/>
              <a:ext cx="102275" cy="102275"/>
            </a:xfrm>
            <a:custGeom>
              <a:rect b="b" l="l" r="r" t="t"/>
              <a:pathLst>
                <a:path extrusionOk="0" h="4091" w="4091">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a:off x="1266326" y="499900"/>
              <a:ext cx="102275" cy="102200"/>
            </a:xfrm>
            <a:custGeom>
              <a:rect b="b" l="l" r="r" t="t"/>
              <a:pathLst>
                <a:path extrusionOk="0" h="4088" w="4091">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a:off x="1542850"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a:off x="1542850"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a:off x="1542850"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a:off x="1819375" y="-185425"/>
              <a:ext cx="102275" cy="102200"/>
            </a:xfrm>
            <a:custGeom>
              <a:rect b="b" l="l" r="r" t="t"/>
              <a:pathLst>
                <a:path extrusionOk="0" h="4088" w="4091">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a:off x="1819375" y="157200"/>
              <a:ext cx="102275" cy="102275"/>
            </a:xfrm>
            <a:custGeom>
              <a:rect b="b" l="l" r="r" t="t"/>
              <a:pathLst>
                <a:path extrusionOk="0" h="4091" w="4091">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a:off x="1819375" y="499900"/>
              <a:ext cx="102275" cy="102200"/>
            </a:xfrm>
            <a:custGeom>
              <a:rect b="b" l="l" r="r" t="t"/>
              <a:pathLst>
                <a:path extrusionOk="0" h="4088" w="4091">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a:off x="2095925" y="-185425"/>
              <a:ext cx="102250" cy="102200"/>
            </a:xfrm>
            <a:custGeom>
              <a:rect b="b" l="l" r="r" t="t"/>
              <a:pathLst>
                <a:path extrusionOk="0" h="4088" w="409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a:off x="2095925" y="157200"/>
              <a:ext cx="102250" cy="102275"/>
            </a:xfrm>
            <a:custGeom>
              <a:rect b="b" l="l" r="r" t="t"/>
              <a:pathLst>
                <a:path extrusionOk="0" h="4091" w="409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a:off x="2095925" y="499900"/>
              <a:ext cx="102250" cy="102200"/>
            </a:xfrm>
            <a:custGeom>
              <a:rect b="b" l="l" r="r" t="t"/>
              <a:pathLst>
                <a:path extrusionOk="0" h="4088" w="409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45" name="Shape 12245"/>
        <p:cNvGrpSpPr/>
        <p:nvPr/>
      </p:nvGrpSpPr>
      <p:grpSpPr>
        <a:xfrm>
          <a:off x="0" y="0"/>
          <a:ext cx="0" cy="0"/>
          <a:chOff x="0" y="0"/>
          <a:chExt cx="0" cy="0"/>
        </a:xfrm>
      </p:grpSpPr>
      <p:sp>
        <p:nvSpPr>
          <p:cNvPr id="12246" name="Google Shape;12246;p68"/>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7" name="Google Shape;12247;p68"/>
          <p:cNvGrpSpPr/>
          <p:nvPr/>
        </p:nvGrpSpPr>
        <p:grpSpPr>
          <a:xfrm>
            <a:off x="3026217" y="3893352"/>
            <a:ext cx="346056" cy="345674"/>
            <a:chOff x="3303268" y="3817349"/>
            <a:chExt cx="346056" cy="345674"/>
          </a:xfrm>
        </p:grpSpPr>
        <p:sp>
          <p:nvSpPr>
            <p:cNvPr id="12248" name="Google Shape;12248;p6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68"/>
          <p:cNvGrpSpPr/>
          <p:nvPr/>
        </p:nvGrpSpPr>
        <p:grpSpPr>
          <a:xfrm>
            <a:off x="3475306" y="3893352"/>
            <a:ext cx="346056" cy="345674"/>
            <a:chOff x="3752358" y="3817349"/>
            <a:chExt cx="346056" cy="345674"/>
          </a:xfrm>
        </p:grpSpPr>
        <p:sp>
          <p:nvSpPr>
            <p:cNvPr id="12253" name="Google Shape;12253;p6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68"/>
          <p:cNvGrpSpPr/>
          <p:nvPr/>
        </p:nvGrpSpPr>
        <p:grpSpPr>
          <a:xfrm>
            <a:off x="4822956" y="3893352"/>
            <a:ext cx="346024" cy="345674"/>
            <a:chOff x="5100008" y="3817349"/>
            <a:chExt cx="346024" cy="345674"/>
          </a:xfrm>
        </p:grpSpPr>
        <p:sp>
          <p:nvSpPr>
            <p:cNvPr id="12258" name="Google Shape;12258;p68"/>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8"/>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8"/>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68"/>
          <p:cNvGrpSpPr/>
          <p:nvPr/>
        </p:nvGrpSpPr>
        <p:grpSpPr>
          <a:xfrm>
            <a:off x="5721867" y="3893352"/>
            <a:ext cx="345674" cy="345674"/>
            <a:chOff x="5998919" y="3817349"/>
            <a:chExt cx="345674" cy="345674"/>
          </a:xfrm>
        </p:grpSpPr>
        <p:sp>
          <p:nvSpPr>
            <p:cNvPr id="12262" name="Google Shape;12262;p68"/>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8"/>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8"/>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5" name="Google Shape;12265;p68"/>
          <p:cNvGrpSpPr/>
          <p:nvPr/>
        </p:nvGrpSpPr>
        <p:grpSpPr>
          <a:xfrm>
            <a:off x="3924396" y="3893352"/>
            <a:ext cx="346024" cy="345674"/>
            <a:chOff x="4201447" y="3817349"/>
            <a:chExt cx="346024" cy="345674"/>
          </a:xfrm>
        </p:grpSpPr>
        <p:sp>
          <p:nvSpPr>
            <p:cNvPr id="12266" name="Google Shape;12266;p68"/>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8"/>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8"/>
          <p:cNvGrpSpPr/>
          <p:nvPr/>
        </p:nvGrpSpPr>
        <p:grpSpPr>
          <a:xfrm>
            <a:off x="4373867" y="3893352"/>
            <a:ext cx="346024" cy="345674"/>
            <a:chOff x="4650919" y="3817349"/>
            <a:chExt cx="346024" cy="345674"/>
          </a:xfrm>
        </p:grpSpPr>
        <p:sp>
          <p:nvSpPr>
            <p:cNvPr id="12269" name="Google Shape;12269;p68"/>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8"/>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8"/>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68"/>
          <p:cNvGrpSpPr/>
          <p:nvPr/>
        </p:nvGrpSpPr>
        <p:grpSpPr>
          <a:xfrm>
            <a:off x="5272810" y="3893352"/>
            <a:ext cx="345642" cy="345674"/>
            <a:chOff x="5549861" y="3817349"/>
            <a:chExt cx="345642" cy="345674"/>
          </a:xfrm>
        </p:grpSpPr>
        <p:sp>
          <p:nvSpPr>
            <p:cNvPr id="12273" name="Google Shape;12273;p68"/>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8"/>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8"/>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6" name="Google Shape;12276;p68"/>
          <p:cNvGrpSpPr/>
          <p:nvPr/>
        </p:nvGrpSpPr>
        <p:grpSpPr>
          <a:xfrm>
            <a:off x="1281335" y="3474029"/>
            <a:ext cx="367255" cy="269855"/>
            <a:chOff x="1306445" y="3397829"/>
            <a:chExt cx="367255" cy="269855"/>
          </a:xfrm>
        </p:grpSpPr>
        <p:sp>
          <p:nvSpPr>
            <p:cNvPr id="12277" name="Google Shape;12277;p68"/>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8"/>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8"/>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8"/>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8"/>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8"/>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68"/>
          <p:cNvGrpSpPr/>
          <p:nvPr/>
        </p:nvGrpSpPr>
        <p:grpSpPr>
          <a:xfrm>
            <a:off x="1756207" y="3467600"/>
            <a:ext cx="367255" cy="282364"/>
            <a:chOff x="1781317" y="3391400"/>
            <a:chExt cx="367255" cy="282364"/>
          </a:xfrm>
        </p:grpSpPr>
        <p:sp>
          <p:nvSpPr>
            <p:cNvPr id="12284" name="Google Shape;12284;p68"/>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8"/>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8"/>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8"/>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8"/>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8"/>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8"/>
          <p:cNvGrpSpPr/>
          <p:nvPr/>
        </p:nvGrpSpPr>
        <p:grpSpPr>
          <a:xfrm>
            <a:off x="3653720" y="3447133"/>
            <a:ext cx="369164" cy="323297"/>
            <a:chOff x="3678830" y="3370933"/>
            <a:chExt cx="369164" cy="323297"/>
          </a:xfrm>
        </p:grpSpPr>
        <p:sp>
          <p:nvSpPr>
            <p:cNvPr id="12291" name="Google Shape;12291;p68"/>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8"/>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8"/>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8"/>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8"/>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8"/>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8"/>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8"/>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8"/>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8"/>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8"/>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2" name="Google Shape;12302;p68"/>
          <p:cNvGrpSpPr/>
          <p:nvPr/>
        </p:nvGrpSpPr>
        <p:grpSpPr>
          <a:xfrm>
            <a:off x="834155" y="3424375"/>
            <a:ext cx="312316" cy="368400"/>
            <a:chOff x="859265" y="3348175"/>
            <a:chExt cx="312316" cy="368400"/>
          </a:xfrm>
        </p:grpSpPr>
        <p:sp>
          <p:nvSpPr>
            <p:cNvPr id="12303" name="Google Shape;12303;p68"/>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8"/>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8"/>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8"/>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8"/>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8" name="Google Shape;12308;p68"/>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9" name="Google Shape;12309;p68"/>
          <p:cNvGrpSpPr/>
          <p:nvPr/>
        </p:nvGrpSpPr>
        <p:grpSpPr>
          <a:xfrm>
            <a:off x="2741264" y="3437213"/>
            <a:ext cx="330110" cy="308908"/>
            <a:chOff x="2766264" y="3394042"/>
            <a:chExt cx="294873" cy="275934"/>
          </a:xfrm>
        </p:grpSpPr>
        <p:sp>
          <p:nvSpPr>
            <p:cNvPr id="12310" name="Google Shape;12310;p68"/>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8"/>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8"/>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8"/>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68"/>
          <p:cNvGrpSpPr/>
          <p:nvPr/>
        </p:nvGrpSpPr>
        <p:grpSpPr>
          <a:xfrm>
            <a:off x="3189862" y="3435388"/>
            <a:ext cx="346406" cy="347552"/>
            <a:chOff x="3214972" y="3359188"/>
            <a:chExt cx="346406" cy="347552"/>
          </a:xfrm>
        </p:grpSpPr>
        <p:sp>
          <p:nvSpPr>
            <p:cNvPr id="12315" name="Google Shape;12315;p6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68"/>
          <p:cNvGrpSpPr/>
          <p:nvPr/>
        </p:nvGrpSpPr>
        <p:grpSpPr>
          <a:xfrm>
            <a:off x="4604196" y="3485393"/>
            <a:ext cx="367255" cy="244486"/>
            <a:chOff x="4629306" y="3409193"/>
            <a:chExt cx="367255" cy="244486"/>
          </a:xfrm>
        </p:grpSpPr>
        <p:sp>
          <p:nvSpPr>
            <p:cNvPr id="12330" name="Google Shape;12330;p6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68"/>
          <p:cNvGrpSpPr/>
          <p:nvPr/>
        </p:nvGrpSpPr>
        <p:grpSpPr>
          <a:xfrm>
            <a:off x="4168380" y="3426284"/>
            <a:ext cx="289939" cy="334661"/>
            <a:chOff x="4193490" y="3350084"/>
            <a:chExt cx="289939" cy="334661"/>
          </a:xfrm>
        </p:grpSpPr>
        <p:sp>
          <p:nvSpPr>
            <p:cNvPr id="12341" name="Google Shape;12341;p68"/>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8"/>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8"/>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8"/>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8"/>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8"/>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8"/>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8"/>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8"/>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8"/>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68"/>
          <p:cNvGrpSpPr/>
          <p:nvPr/>
        </p:nvGrpSpPr>
        <p:grpSpPr>
          <a:xfrm>
            <a:off x="6508171" y="3427430"/>
            <a:ext cx="357037" cy="357005"/>
            <a:chOff x="6533281" y="3351230"/>
            <a:chExt cx="357037" cy="357005"/>
          </a:xfrm>
        </p:grpSpPr>
        <p:sp>
          <p:nvSpPr>
            <p:cNvPr id="12352" name="Google Shape;12352;p68"/>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8"/>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8"/>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68"/>
          <p:cNvGrpSpPr/>
          <p:nvPr/>
        </p:nvGrpSpPr>
        <p:grpSpPr>
          <a:xfrm>
            <a:off x="6033331" y="3427430"/>
            <a:ext cx="357387" cy="357005"/>
            <a:chOff x="6058441" y="3351230"/>
            <a:chExt cx="357387" cy="357005"/>
          </a:xfrm>
        </p:grpSpPr>
        <p:sp>
          <p:nvSpPr>
            <p:cNvPr id="12356" name="Google Shape;12356;p68"/>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8"/>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8" name="Google Shape;12358;p68"/>
          <p:cNvGrpSpPr/>
          <p:nvPr/>
        </p:nvGrpSpPr>
        <p:grpSpPr>
          <a:xfrm>
            <a:off x="7932373" y="3427048"/>
            <a:ext cx="357387" cy="357387"/>
            <a:chOff x="7957483" y="3350848"/>
            <a:chExt cx="357387" cy="357387"/>
          </a:xfrm>
        </p:grpSpPr>
        <p:sp>
          <p:nvSpPr>
            <p:cNvPr id="12359" name="Google Shape;12359;p6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2" name="Google Shape;12362;p68"/>
          <p:cNvGrpSpPr/>
          <p:nvPr/>
        </p:nvGrpSpPr>
        <p:grpSpPr>
          <a:xfrm>
            <a:off x="6982661" y="3427430"/>
            <a:ext cx="357387" cy="357005"/>
            <a:chOff x="7007771" y="3351230"/>
            <a:chExt cx="357387" cy="357005"/>
          </a:xfrm>
        </p:grpSpPr>
        <p:sp>
          <p:nvSpPr>
            <p:cNvPr id="12363" name="Google Shape;12363;p68"/>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8"/>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8"/>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8"/>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8"/>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68"/>
          <p:cNvGrpSpPr/>
          <p:nvPr/>
        </p:nvGrpSpPr>
        <p:grpSpPr>
          <a:xfrm>
            <a:off x="5083620" y="3427430"/>
            <a:ext cx="357005" cy="357005"/>
            <a:chOff x="5108729" y="3351230"/>
            <a:chExt cx="357005" cy="357005"/>
          </a:xfrm>
        </p:grpSpPr>
        <p:sp>
          <p:nvSpPr>
            <p:cNvPr id="12369" name="Google Shape;12369;p68"/>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8"/>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1" name="Google Shape;12371;p68"/>
          <p:cNvGrpSpPr/>
          <p:nvPr/>
        </p:nvGrpSpPr>
        <p:grpSpPr>
          <a:xfrm>
            <a:off x="5558459" y="3427430"/>
            <a:ext cx="357419" cy="357005"/>
            <a:chOff x="5583569" y="3351230"/>
            <a:chExt cx="357419" cy="357005"/>
          </a:xfrm>
        </p:grpSpPr>
        <p:sp>
          <p:nvSpPr>
            <p:cNvPr id="12372" name="Google Shape;12372;p68"/>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8"/>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68"/>
          <p:cNvGrpSpPr/>
          <p:nvPr/>
        </p:nvGrpSpPr>
        <p:grpSpPr>
          <a:xfrm>
            <a:off x="7457119" y="3427430"/>
            <a:ext cx="357419" cy="357005"/>
            <a:chOff x="7482229" y="3351230"/>
            <a:chExt cx="357419" cy="357005"/>
          </a:xfrm>
        </p:grpSpPr>
        <p:sp>
          <p:nvSpPr>
            <p:cNvPr id="12375" name="Google Shape;12375;p68"/>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8"/>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8"/>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8"/>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8"/>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68"/>
          <p:cNvGrpSpPr/>
          <p:nvPr/>
        </p:nvGrpSpPr>
        <p:grpSpPr>
          <a:xfrm>
            <a:off x="3739375" y="2966882"/>
            <a:ext cx="222874" cy="345737"/>
            <a:chOff x="3764485" y="2890682"/>
            <a:chExt cx="222874" cy="345737"/>
          </a:xfrm>
        </p:grpSpPr>
        <p:sp>
          <p:nvSpPr>
            <p:cNvPr id="12381" name="Google Shape;12381;p68"/>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8"/>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8"/>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4" name="Google Shape;12384;p68"/>
          <p:cNvGrpSpPr/>
          <p:nvPr/>
        </p:nvGrpSpPr>
        <p:grpSpPr>
          <a:xfrm>
            <a:off x="2213507" y="2984331"/>
            <a:ext cx="422596" cy="310382"/>
            <a:chOff x="2278533" y="2937377"/>
            <a:chExt cx="346788" cy="254704"/>
          </a:xfrm>
        </p:grpSpPr>
        <p:sp>
          <p:nvSpPr>
            <p:cNvPr id="12385" name="Google Shape;12385;p68"/>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8"/>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87" name="Google Shape;12387;p68"/>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88" name="Google Shape;12388;p68"/>
          <p:cNvGrpSpPr/>
          <p:nvPr/>
        </p:nvGrpSpPr>
        <p:grpSpPr>
          <a:xfrm>
            <a:off x="1811527" y="2967710"/>
            <a:ext cx="286152" cy="346438"/>
            <a:chOff x="1836637" y="2891510"/>
            <a:chExt cx="286152" cy="346438"/>
          </a:xfrm>
        </p:grpSpPr>
        <p:sp>
          <p:nvSpPr>
            <p:cNvPr id="12389" name="Google Shape;12389;p68"/>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8"/>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8"/>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2" name="Google Shape;12392;p68"/>
          <p:cNvGrpSpPr/>
          <p:nvPr/>
        </p:nvGrpSpPr>
        <p:grpSpPr>
          <a:xfrm>
            <a:off x="5560751" y="2982129"/>
            <a:ext cx="379764" cy="337684"/>
            <a:chOff x="5585861" y="2905929"/>
            <a:chExt cx="379764" cy="337684"/>
          </a:xfrm>
        </p:grpSpPr>
        <p:sp>
          <p:nvSpPr>
            <p:cNvPr id="12393" name="Google Shape;12393;p68"/>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8"/>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8"/>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8"/>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68"/>
          <p:cNvGrpSpPr/>
          <p:nvPr/>
        </p:nvGrpSpPr>
        <p:grpSpPr>
          <a:xfrm>
            <a:off x="1302566" y="2986680"/>
            <a:ext cx="347934" cy="310024"/>
            <a:chOff x="1327676" y="2910480"/>
            <a:chExt cx="347934" cy="310024"/>
          </a:xfrm>
        </p:grpSpPr>
        <p:sp>
          <p:nvSpPr>
            <p:cNvPr id="12398" name="Google Shape;12398;p68"/>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8"/>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8"/>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8"/>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8"/>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3" name="Google Shape;12403;p68"/>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4" name="Google Shape;12404;p68"/>
          <p:cNvGrpSpPr/>
          <p:nvPr/>
        </p:nvGrpSpPr>
        <p:grpSpPr>
          <a:xfrm>
            <a:off x="2728291" y="2945764"/>
            <a:ext cx="382828" cy="358601"/>
            <a:chOff x="2753373" y="2902523"/>
            <a:chExt cx="347552" cy="325557"/>
          </a:xfrm>
        </p:grpSpPr>
        <p:sp>
          <p:nvSpPr>
            <p:cNvPr id="12405" name="Google Shape;12405;p68"/>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8"/>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8"/>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8"/>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8"/>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8"/>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8"/>
          <p:cNvGrpSpPr/>
          <p:nvPr/>
        </p:nvGrpSpPr>
        <p:grpSpPr>
          <a:xfrm>
            <a:off x="823906" y="2979455"/>
            <a:ext cx="356655" cy="335425"/>
            <a:chOff x="849016" y="2903255"/>
            <a:chExt cx="356655" cy="335425"/>
          </a:xfrm>
        </p:grpSpPr>
        <p:sp>
          <p:nvSpPr>
            <p:cNvPr id="12412" name="Google Shape;12412;p68"/>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8"/>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8"/>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8"/>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8"/>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8"/>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8"/>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8"/>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8"/>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8"/>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8"/>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68"/>
          <p:cNvGrpSpPr/>
          <p:nvPr/>
        </p:nvGrpSpPr>
        <p:grpSpPr>
          <a:xfrm>
            <a:off x="4185823" y="3002977"/>
            <a:ext cx="280072" cy="275520"/>
            <a:chOff x="4210933" y="2926777"/>
            <a:chExt cx="280072" cy="275520"/>
          </a:xfrm>
        </p:grpSpPr>
        <p:sp>
          <p:nvSpPr>
            <p:cNvPr id="12424" name="Google Shape;12424;p68"/>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8"/>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8"/>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8"/>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8"/>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8"/>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8"/>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8"/>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8"/>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8"/>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8"/>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8"/>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8"/>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68"/>
          <p:cNvGrpSpPr/>
          <p:nvPr/>
        </p:nvGrpSpPr>
        <p:grpSpPr>
          <a:xfrm>
            <a:off x="4642106" y="2991582"/>
            <a:ext cx="320273" cy="318395"/>
            <a:chOff x="4667216" y="2915382"/>
            <a:chExt cx="320273" cy="318395"/>
          </a:xfrm>
        </p:grpSpPr>
        <p:sp>
          <p:nvSpPr>
            <p:cNvPr id="12438" name="Google Shape;12438;p68"/>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8"/>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8"/>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8"/>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2" name="Google Shape;12442;p68"/>
          <p:cNvGrpSpPr/>
          <p:nvPr/>
        </p:nvGrpSpPr>
        <p:grpSpPr>
          <a:xfrm>
            <a:off x="5145370" y="3010839"/>
            <a:ext cx="261929" cy="280550"/>
            <a:chOff x="5170480" y="2934639"/>
            <a:chExt cx="261929" cy="280550"/>
          </a:xfrm>
        </p:grpSpPr>
        <p:sp>
          <p:nvSpPr>
            <p:cNvPr id="12443" name="Google Shape;12443;p68"/>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8"/>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8"/>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8"/>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8"/>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8"/>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8"/>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68"/>
          <p:cNvGrpSpPr/>
          <p:nvPr/>
        </p:nvGrpSpPr>
        <p:grpSpPr>
          <a:xfrm>
            <a:off x="6044313" y="2968091"/>
            <a:ext cx="362321" cy="364231"/>
            <a:chOff x="6069423" y="2891892"/>
            <a:chExt cx="362321" cy="364231"/>
          </a:xfrm>
        </p:grpSpPr>
        <p:sp>
          <p:nvSpPr>
            <p:cNvPr id="12451" name="Google Shape;12451;p68"/>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8"/>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8"/>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8"/>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8"/>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8"/>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8"/>
          <p:cNvGrpSpPr/>
          <p:nvPr/>
        </p:nvGrpSpPr>
        <p:grpSpPr>
          <a:xfrm>
            <a:off x="6546845" y="2995370"/>
            <a:ext cx="308878" cy="311170"/>
            <a:chOff x="6571955" y="2919170"/>
            <a:chExt cx="308878" cy="311170"/>
          </a:xfrm>
        </p:grpSpPr>
        <p:sp>
          <p:nvSpPr>
            <p:cNvPr id="12458" name="Google Shape;12458;p68"/>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8"/>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8"/>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8"/>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8"/>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8"/>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8"/>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8"/>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8"/>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8"/>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68"/>
          <p:cNvGrpSpPr/>
          <p:nvPr/>
        </p:nvGrpSpPr>
        <p:grpSpPr>
          <a:xfrm>
            <a:off x="7474944" y="3010935"/>
            <a:ext cx="350576" cy="280454"/>
            <a:chOff x="7500054" y="2934735"/>
            <a:chExt cx="350576" cy="280454"/>
          </a:xfrm>
        </p:grpSpPr>
        <p:sp>
          <p:nvSpPr>
            <p:cNvPr id="12469" name="Google Shape;12469;p68"/>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8"/>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8"/>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8"/>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8"/>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8"/>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8"/>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8"/>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7" name="Google Shape;12477;p68"/>
          <p:cNvGrpSpPr/>
          <p:nvPr/>
        </p:nvGrpSpPr>
        <p:grpSpPr>
          <a:xfrm>
            <a:off x="6987570" y="2950862"/>
            <a:ext cx="332012" cy="355454"/>
            <a:chOff x="7055134" y="2919170"/>
            <a:chExt cx="290321" cy="310820"/>
          </a:xfrm>
        </p:grpSpPr>
        <p:sp>
          <p:nvSpPr>
            <p:cNvPr id="12478" name="Google Shape;12478;p68"/>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8"/>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8"/>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8"/>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8"/>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8"/>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8"/>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8"/>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8"/>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8"/>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8"/>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8"/>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8"/>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8"/>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68"/>
          <p:cNvGrpSpPr/>
          <p:nvPr/>
        </p:nvGrpSpPr>
        <p:grpSpPr>
          <a:xfrm>
            <a:off x="7960033" y="2976813"/>
            <a:ext cx="330109" cy="347552"/>
            <a:chOff x="7985143" y="2900613"/>
            <a:chExt cx="330109" cy="347552"/>
          </a:xfrm>
        </p:grpSpPr>
        <p:sp>
          <p:nvSpPr>
            <p:cNvPr id="12493" name="Google Shape;12493;p68"/>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8"/>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8"/>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8"/>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8"/>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8"/>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8"/>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8"/>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8"/>
          <p:cNvGrpSpPr/>
          <p:nvPr/>
        </p:nvGrpSpPr>
        <p:grpSpPr>
          <a:xfrm>
            <a:off x="7965731" y="2511426"/>
            <a:ext cx="354363" cy="353631"/>
            <a:chOff x="7990840" y="2435226"/>
            <a:chExt cx="354363" cy="353631"/>
          </a:xfrm>
        </p:grpSpPr>
        <p:sp>
          <p:nvSpPr>
            <p:cNvPr id="12502" name="Google Shape;12502;p68"/>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8"/>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8"/>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68"/>
          <p:cNvGrpSpPr/>
          <p:nvPr/>
        </p:nvGrpSpPr>
        <p:grpSpPr>
          <a:xfrm>
            <a:off x="1792207" y="2556530"/>
            <a:ext cx="350958" cy="263043"/>
            <a:chOff x="1817317" y="2480330"/>
            <a:chExt cx="350958" cy="263043"/>
          </a:xfrm>
        </p:grpSpPr>
        <p:sp>
          <p:nvSpPr>
            <p:cNvPr id="12506" name="Google Shape;12506;p68"/>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8"/>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8"/>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8"/>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8"/>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1" name="Google Shape;12511;p68"/>
          <p:cNvGrpSpPr/>
          <p:nvPr/>
        </p:nvGrpSpPr>
        <p:grpSpPr>
          <a:xfrm>
            <a:off x="1316617" y="2559549"/>
            <a:ext cx="419913" cy="308109"/>
            <a:chOff x="1341727" y="2483349"/>
            <a:chExt cx="419913" cy="308109"/>
          </a:xfrm>
        </p:grpSpPr>
        <p:sp>
          <p:nvSpPr>
            <p:cNvPr id="12512" name="Google Shape;12512;p68"/>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8"/>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8"/>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68"/>
          <p:cNvGrpSpPr/>
          <p:nvPr/>
        </p:nvGrpSpPr>
        <p:grpSpPr>
          <a:xfrm>
            <a:off x="829222" y="2523936"/>
            <a:ext cx="376358" cy="330109"/>
            <a:chOff x="854332" y="2447736"/>
            <a:chExt cx="376358" cy="330109"/>
          </a:xfrm>
        </p:grpSpPr>
        <p:sp>
          <p:nvSpPr>
            <p:cNvPr id="12516" name="Google Shape;12516;p68"/>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8"/>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8"/>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8"/>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8"/>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8"/>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8"/>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8"/>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4" name="Google Shape;12524;p68"/>
          <p:cNvGrpSpPr/>
          <p:nvPr/>
        </p:nvGrpSpPr>
        <p:grpSpPr>
          <a:xfrm>
            <a:off x="4181653" y="2527151"/>
            <a:ext cx="322151" cy="322374"/>
            <a:chOff x="4206763" y="2450951"/>
            <a:chExt cx="322151" cy="322374"/>
          </a:xfrm>
        </p:grpSpPr>
        <p:sp>
          <p:nvSpPr>
            <p:cNvPr id="12525" name="Google Shape;12525;p68"/>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8"/>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7" name="Google Shape;12527;p68"/>
          <p:cNvGrpSpPr/>
          <p:nvPr/>
        </p:nvGrpSpPr>
        <p:grpSpPr>
          <a:xfrm>
            <a:off x="7491236" y="2526259"/>
            <a:ext cx="327976" cy="324316"/>
            <a:chOff x="7528096" y="2450059"/>
            <a:chExt cx="327976" cy="324316"/>
          </a:xfrm>
        </p:grpSpPr>
        <p:sp>
          <p:nvSpPr>
            <p:cNvPr id="12528" name="Google Shape;12528;p68"/>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8"/>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8"/>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8"/>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8"/>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3" name="Google Shape;12533;p68"/>
          <p:cNvGrpSpPr/>
          <p:nvPr/>
        </p:nvGrpSpPr>
        <p:grpSpPr>
          <a:xfrm>
            <a:off x="7052019" y="2588742"/>
            <a:ext cx="282364" cy="198619"/>
            <a:chOff x="7077129" y="2512542"/>
            <a:chExt cx="282364" cy="198619"/>
          </a:xfrm>
        </p:grpSpPr>
        <p:sp>
          <p:nvSpPr>
            <p:cNvPr id="12534" name="Google Shape;12534;p68"/>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8"/>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8"/>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8"/>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8"/>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8"/>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68"/>
          <p:cNvGrpSpPr/>
          <p:nvPr/>
        </p:nvGrpSpPr>
        <p:grpSpPr>
          <a:xfrm>
            <a:off x="3700351" y="2520912"/>
            <a:ext cx="334279" cy="334661"/>
            <a:chOff x="3725461" y="2444712"/>
            <a:chExt cx="334279" cy="334661"/>
          </a:xfrm>
        </p:grpSpPr>
        <p:sp>
          <p:nvSpPr>
            <p:cNvPr id="12541" name="Google Shape;12541;p68"/>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8"/>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8"/>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8"/>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8"/>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8"/>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8"/>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68"/>
          <p:cNvGrpSpPr/>
          <p:nvPr/>
        </p:nvGrpSpPr>
        <p:grpSpPr>
          <a:xfrm>
            <a:off x="6552128" y="2533421"/>
            <a:ext cx="332019" cy="310788"/>
            <a:chOff x="6577238" y="2457221"/>
            <a:chExt cx="332019" cy="310788"/>
          </a:xfrm>
        </p:grpSpPr>
        <p:sp>
          <p:nvSpPr>
            <p:cNvPr id="12549" name="Google Shape;12549;p68"/>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8"/>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8"/>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8"/>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8"/>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8"/>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8"/>
          <p:cNvGrpSpPr/>
          <p:nvPr/>
        </p:nvGrpSpPr>
        <p:grpSpPr>
          <a:xfrm>
            <a:off x="2793451" y="2515978"/>
            <a:ext cx="247892" cy="346024"/>
            <a:chOff x="2818561" y="2439778"/>
            <a:chExt cx="247892" cy="346024"/>
          </a:xfrm>
        </p:grpSpPr>
        <p:sp>
          <p:nvSpPr>
            <p:cNvPr id="12556" name="Google Shape;12556;p68"/>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8"/>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8"/>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8"/>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8"/>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8"/>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8"/>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8"/>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8"/>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8"/>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8"/>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8"/>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68"/>
          <p:cNvGrpSpPr/>
          <p:nvPr/>
        </p:nvGrpSpPr>
        <p:grpSpPr>
          <a:xfrm>
            <a:off x="3182668" y="2550832"/>
            <a:ext cx="419933" cy="275170"/>
            <a:chOff x="3207778" y="2474632"/>
            <a:chExt cx="419933" cy="275170"/>
          </a:xfrm>
        </p:grpSpPr>
        <p:sp>
          <p:nvSpPr>
            <p:cNvPr id="12569" name="Google Shape;12569;p68"/>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8"/>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8"/>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8"/>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8"/>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8"/>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8"/>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8"/>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8"/>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8"/>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8"/>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8"/>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8"/>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8"/>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3" name="Google Shape;12583;p68"/>
          <p:cNvGrpSpPr/>
          <p:nvPr/>
        </p:nvGrpSpPr>
        <p:grpSpPr>
          <a:xfrm>
            <a:off x="6074265" y="2532275"/>
            <a:ext cx="337684" cy="314194"/>
            <a:chOff x="6099375" y="2456075"/>
            <a:chExt cx="337684" cy="314194"/>
          </a:xfrm>
        </p:grpSpPr>
        <p:sp>
          <p:nvSpPr>
            <p:cNvPr id="12584" name="Google Shape;12584;p68"/>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8"/>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68"/>
          <p:cNvGrpSpPr/>
          <p:nvPr/>
        </p:nvGrpSpPr>
        <p:grpSpPr>
          <a:xfrm>
            <a:off x="2287513" y="2544784"/>
            <a:ext cx="312698" cy="286534"/>
            <a:chOff x="2312623" y="2468584"/>
            <a:chExt cx="312698" cy="286534"/>
          </a:xfrm>
        </p:grpSpPr>
        <p:sp>
          <p:nvSpPr>
            <p:cNvPr id="12587" name="Google Shape;12587;p68"/>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8"/>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8"/>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68"/>
          <p:cNvGrpSpPr/>
          <p:nvPr/>
        </p:nvGrpSpPr>
        <p:grpSpPr>
          <a:xfrm>
            <a:off x="5593695" y="2517124"/>
            <a:ext cx="345292" cy="342618"/>
            <a:chOff x="5618805" y="2440924"/>
            <a:chExt cx="345292" cy="342618"/>
          </a:xfrm>
        </p:grpSpPr>
        <p:sp>
          <p:nvSpPr>
            <p:cNvPr id="12591" name="Google Shape;12591;p68"/>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8"/>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8"/>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8"/>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8"/>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68"/>
          <p:cNvGrpSpPr/>
          <p:nvPr/>
        </p:nvGrpSpPr>
        <p:grpSpPr>
          <a:xfrm>
            <a:off x="4628069" y="2522790"/>
            <a:ext cx="377886" cy="331255"/>
            <a:chOff x="4653179" y="2446590"/>
            <a:chExt cx="377886" cy="331255"/>
          </a:xfrm>
        </p:grpSpPr>
        <p:sp>
          <p:nvSpPr>
            <p:cNvPr id="12597" name="Google Shape;12597;p68"/>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8"/>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8"/>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8"/>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68"/>
          <p:cNvGrpSpPr/>
          <p:nvPr/>
        </p:nvGrpSpPr>
        <p:grpSpPr>
          <a:xfrm>
            <a:off x="5159407" y="2535681"/>
            <a:ext cx="252062" cy="305122"/>
            <a:chOff x="5184517" y="2459481"/>
            <a:chExt cx="252062" cy="305122"/>
          </a:xfrm>
        </p:grpSpPr>
        <p:sp>
          <p:nvSpPr>
            <p:cNvPr id="12602" name="Google Shape;12602;p68"/>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8"/>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8"/>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8"/>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8"/>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8"/>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8" name="Google Shape;12608;p68"/>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09" name="Google Shape;12609;p68"/>
          <p:cNvGrpSpPr/>
          <p:nvPr/>
        </p:nvGrpSpPr>
        <p:grpSpPr>
          <a:xfrm>
            <a:off x="6130349" y="2045308"/>
            <a:ext cx="249770" cy="363849"/>
            <a:chOff x="6155459" y="1969108"/>
            <a:chExt cx="249770" cy="363849"/>
          </a:xfrm>
        </p:grpSpPr>
        <p:sp>
          <p:nvSpPr>
            <p:cNvPr id="12610" name="Google Shape;12610;p68"/>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8"/>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8"/>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8"/>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8"/>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8"/>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8"/>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8"/>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8"/>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8"/>
          <p:cNvGrpSpPr/>
          <p:nvPr/>
        </p:nvGrpSpPr>
        <p:grpSpPr>
          <a:xfrm>
            <a:off x="2254919" y="2046804"/>
            <a:ext cx="353631" cy="354395"/>
            <a:chOff x="2280029" y="1970604"/>
            <a:chExt cx="353631" cy="354395"/>
          </a:xfrm>
        </p:grpSpPr>
        <p:sp>
          <p:nvSpPr>
            <p:cNvPr id="12620" name="Google Shape;12620;p68"/>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8"/>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8"/>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8"/>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4" name="Google Shape;12624;p68"/>
          <p:cNvGrpSpPr/>
          <p:nvPr/>
        </p:nvGrpSpPr>
        <p:grpSpPr>
          <a:xfrm>
            <a:off x="8039990" y="2076374"/>
            <a:ext cx="255086" cy="301685"/>
            <a:chOff x="8065100" y="2000174"/>
            <a:chExt cx="255086" cy="301685"/>
          </a:xfrm>
        </p:grpSpPr>
        <p:sp>
          <p:nvSpPr>
            <p:cNvPr id="12625" name="Google Shape;12625;p68"/>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8"/>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8"/>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8"/>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68"/>
          <p:cNvGrpSpPr/>
          <p:nvPr/>
        </p:nvGrpSpPr>
        <p:grpSpPr>
          <a:xfrm>
            <a:off x="6608595" y="2045308"/>
            <a:ext cx="249420" cy="363849"/>
            <a:chOff x="6633705" y="1969108"/>
            <a:chExt cx="249420" cy="363849"/>
          </a:xfrm>
        </p:grpSpPr>
        <p:sp>
          <p:nvSpPr>
            <p:cNvPr id="12630" name="Google Shape;12630;p68"/>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8"/>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8"/>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8"/>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8"/>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8"/>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8"/>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8"/>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8" name="Google Shape;12638;p68"/>
          <p:cNvGrpSpPr/>
          <p:nvPr/>
        </p:nvGrpSpPr>
        <p:grpSpPr>
          <a:xfrm>
            <a:off x="5185921" y="2045308"/>
            <a:ext cx="226661" cy="363467"/>
            <a:chOff x="5211031" y="1969108"/>
            <a:chExt cx="226661" cy="363467"/>
          </a:xfrm>
        </p:grpSpPr>
        <p:sp>
          <p:nvSpPr>
            <p:cNvPr id="12639" name="Google Shape;12639;p68"/>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8"/>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68"/>
          <p:cNvGrpSpPr/>
          <p:nvPr/>
        </p:nvGrpSpPr>
        <p:grpSpPr>
          <a:xfrm>
            <a:off x="3687842" y="2046804"/>
            <a:ext cx="354363" cy="354395"/>
            <a:chOff x="3712952" y="1970604"/>
            <a:chExt cx="354363" cy="354395"/>
          </a:xfrm>
        </p:grpSpPr>
        <p:sp>
          <p:nvSpPr>
            <p:cNvPr id="12642" name="Google Shape;12642;p68"/>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8"/>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8"/>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8"/>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8"/>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8"/>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8"/>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8"/>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8"/>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68"/>
          <p:cNvGrpSpPr/>
          <p:nvPr/>
        </p:nvGrpSpPr>
        <p:grpSpPr>
          <a:xfrm>
            <a:off x="3210329" y="2046804"/>
            <a:ext cx="354363" cy="354745"/>
            <a:chOff x="3235438" y="1970604"/>
            <a:chExt cx="354363" cy="354745"/>
          </a:xfrm>
        </p:grpSpPr>
        <p:sp>
          <p:nvSpPr>
            <p:cNvPr id="12652" name="Google Shape;12652;p68"/>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8"/>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8"/>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8"/>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8"/>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8"/>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8"/>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8"/>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8"/>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8"/>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8"/>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8"/>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8"/>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8"/>
          <p:cNvGrpSpPr/>
          <p:nvPr/>
        </p:nvGrpSpPr>
        <p:grpSpPr>
          <a:xfrm>
            <a:off x="1304475" y="2066125"/>
            <a:ext cx="341472" cy="335074"/>
            <a:chOff x="1329585" y="1989925"/>
            <a:chExt cx="341472" cy="335074"/>
          </a:xfrm>
        </p:grpSpPr>
        <p:sp>
          <p:nvSpPr>
            <p:cNvPr id="12666" name="Google Shape;12666;p68"/>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8"/>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8"/>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68"/>
          <p:cNvGrpSpPr/>
          <p:nvPr/>
        </p:nvGrpSpPr>
        <p:grpSpPr>
          <a:xfrm>
            <a:off x="5566761" y="2066106"/>
            <a:ext cx="416649" cy="325597"/>
            <a:chOff x="5626763" y="2013829"/>
            <a:chExt cx="351722" cy="274788"/>
          </a:xfrm>
        </p:grpSpPr>
        <p:sp>
          <p:nvSpPr>
            <p:cNvPr id="12670" name="Google Shape;12670;p68"/>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8"/>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8"/>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8"/>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8"/>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8"/>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8"/>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8"/>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8"/>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8"/>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0" name="Google Shape;12680;p68"/>
          <p:cNvGrpSpPr/>
          <p:nvPr/>
        </p:nvGrpSpPr>
        <p:grpSpPr>
          <a:xfrm>
            <a:off x="7551495" y="2060077"/>
            <a:ext cx="276698" cy="333133"/>
            <a:chOff x="7576605" y="1983877"/>
            <a:chExt cx="276698" cy="333133"/>
          </a:xfrm>
        </p:grpSpPr>
        <p:sp>
          <p:nvSpPr>
            <p:cNvPr id="12681" name="Google Shape;12681;p68"/>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8"/>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68"/>
          <p:cNvGrpSpPr/>
          <p:nvPr/>
        </p:nvGrpSpPr>
        <p:grpSpPr>
          <a:xfrm>
            <a:off x="828458" y="2051738"/>
            <a:ext cx="337334" cy="353599"/>
            <a:chOff x="853568" y="1975538"/>
            <a:chExt cx="337334" cy="353599"/>
          </a:xfrm>
        </p:grpSpPr>
        <p:sp>
          <p:nvSpPr>
            <p:cNvPr id="12684" name="Google Shape;12684;p68"/>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8"/>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8"/>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8"/>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68"/>
          <p:cNvGrpSpPr/>
          <p:nvPr/>
        </p:nvGrpSpPr>
        <p:grpSpPr>
          <a:xfrm>
            <a:off x="2733192" y="2085828"/>
            <a:ext cx="327085" cy="277080"/>
            <a:chOff x="2770052" y="2009628"/>
            <a:chExt cx="327085" cy="277080"/>
          </a:xfrm>
        </p:grpSpPr>
        <p:sp>
          <p:nvSpPr>
            <p:cNvPr id="12689" name="Google Shape;12689;p68"/>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8"/>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91" name="Google Shape;12691;p68"/>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2" name="Google Shape;12692;p68"/>
          <p:cNvGrpSpPr/>
          <p:nvPr/>
        </p:nvGrpSpPr>
        <p:grpSpPr>
          <a:xfrm>
            <a:off x="4170289" y="2046804"/>
            <a:ext cx="344878" cy="343573"/>
            <a:chOff x="4195399" y="1970604"/>
            <a:chExt cx="344878" cy="343573"/>
          </a:xfrm>
        </p:grpSpPr>
        <p:sp>
          <p:nvSpPr>
            <p:cNvPr id="12693" name="Google Shape;12693;p68"/>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8"/>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8"/>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8"/>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8"/>
          <p:cNvGrpSpPr/>
          <p:nvPr/>
        </p:nvGrpSpPr>
        <p:grpSpPr>
          <a:xfrm>
            <a:off x="4649681" y="2053647"/>
            <a:ext cx="344528" cy="344114"/>
            <a:chOff x="4674791" y="1977447"/>
            <a:chExt cx="344528" cy="344114"/>
          </a:xfrm>
        </p:grpSpPr>
        <p:sp>
          <p:nvSpPr>
            <p:cNvPr id="12698" name="Google Shape;12698;p68"/>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8"/>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8"/>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8"/>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8"/>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8"/>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8"/>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8"/>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8"/>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8"/>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8"/>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8"/>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8"/>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8"/>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8"/>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8"/>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8"/>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8"/>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8"/>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8"/>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8"/>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8"/>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8"/>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8"/>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8"/>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8"/>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8"/>
          <p:cNvGrpSpPr/>
          <p:nvPr/>
        </p:nvGrpSpPr>
        <p:grpSpPr>
          <a:xfrm>
            <a:off x="6058700" y="1623497"/>
            <a:ext cx="382819" cy="310788"/>
            <a:chOff x="6083810" y="1547297"/>
            <a:chExt cx="382819" cy="310788"/>
          </a:xfrm>
        </p:grpSpPr>
        <p:sp>
          <p:nvSpPr>
            <p:cNvPr id="12725" name="Google Shape;12725;p68"/>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8"/>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8"/>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8"/>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8"/>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8"/>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8"/>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8"/>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8"/>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8"/>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8"/>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8"/>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8"/>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8"/>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8"/>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8"/>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8"/>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8"/>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68"/>
          <p:cNvGrpSpPr/>
          <p:nvPr/>
        </p:nvGrpSpPr>
        <p:grpSpPr>
          <a:xfrm>
            <a:off x="6533190" y="1614393"/>
            <a:ext cx="382788" cy="328613"/>
            <a:chOff x="6558300" y="1538193"/>
            <a:chExt cx="382788" cy="328613"/>
          </a:xfrm>
        </p:grpSpPr>
        <p:sp>
          <p:nvSpPr>
            <p:cNvPr id="12744" name="Google Shape;12744;p68"/>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8"/>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68"/>
          <p:cNvGrpSpPr/>
          <p:nvPr/>
        </p:nvGrpSpPr>
        <p:grpSpPr>
          <a:xfrm>
            <a:off x="5168892" y="1587497"/>
            <a:ext cx="259605" cy="346024"/>
            <a:chOff x="5194002" y="1511297"/>
            <a:chExt cx="259605" cy="346024"/>
          </a:xfrm>
        </p:grpSpPr>
        <p:sp>
          <p:nvSpPr>
            <p:cNvPr id="12747" name="Google Shape;12747;p68"/>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8"/>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8"/>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8"/>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68"/>
          <p:cNvGrpSpPr/>
          <p:nvPr/>
        </p:nvGrpSpPr>
        <p:grpSpPr>
          <a:xfrm>
            <a:off x="1369631" y="1588261"/>
            <a:ext cx="252444" cy="351722"/>
            <a:chOff x="1394741" y="1512061"/>
            <a:chExt cx="252444" cy="351722"/>
          </a:xfrm>
        </p:grpSpPr>
        <p:sp>
          <p:nvSpPr>
            <p:cNvPr id="12752" name="Google Shape;12752;p68"/>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8"/>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8"/>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8"/>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8"/>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8"/>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8"/>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8"/>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8"/>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8"/>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8"/>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8"/>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8"/>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8"/>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8"/>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8"/>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8"/>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68"/>
          <p:cNvGrpSpPr/>
          <p:nvPr/>
        </p:nvGrpSpPr>
        <p:grpSpPr>
          <a:xfrm>
            <a:off x="829986" y="1580685"/>
            <a:ext cx="380910" cy="339594"/>
            <a:chOff x="855096" y="1504485"/>
            <a:chExt cx="380910" cy="339594"/>
          </a:xfrm>
        </p:grpSpPr>
        <p:sp>
          <p:nvSpPr>
            <p:cNvPr id="12770" name="Google Shape;12770;p68"/>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8"/>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8"/>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8"/>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8"/>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8"/>
          <p:cNvGrpSpPr/>
          <p:nvPr/>
        </p:nvGrpSpPr>
        <p:grpSpPr>
          <a:xfrm>
            <a:off x="1794466" y="1587879"/>
            <a:ext cx="352103" cy="352103"/>
            <a:chOff x="1819576" y="1511679"/>
            <a:chExt cx="352103" cy="352103"/>
          </a:xfrm>
        </p:grpSpPr>
        <p:sp>
          <p:nvSpPr>
            <p:cNvPr id="12776" name="Google Shape;12776;p68"/>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8"/>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8"/>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8"/>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68"/>
          <p:cNvGrpSpPr/>
          <p:nvPr/>
        </p:nvGrpSpPr>
        <p:grpSpPr>
          <a:xfrm>
            <a:off x="5595987" y="1576961"/>
            <a:ext cx="371424" cy="355446"/>
            <a:chOff x="5621097" y="1500761"/>
            <a:chExt cx="371424" cy="355446"/>
          </a:xfrm>
        </p:grpSpPr>
        <p:sp>
          <p:nvSpPr>
            <p:cNvPr id="12781" name="Google Shape;12781;p68"/>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8"/>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68"/>
          <p:cNvGrpSpPr/>
          <p:nvPr/>
        </p:nvGrpSpPr>
        <p:grpSpPr>
          <a:xfrm>
            <a:off x="4645129" y="1617799"/>
            <a:ext cx="359679" cy="321833"/>
            <a:chOff x="4670239" y="1541599"/>
            <a:chExt cx="359679" cy="321833"/>
          </a:xfrm>
        </p:grpSpPr>
        <p:sp>
          <p:nvSpPr>
            <p:cNvPr id="12784" name="Google Shape;12784;p68"/>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8"/>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8"/>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8"/>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8"/>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8"/>
          <p:cNvGrpSpPr/>
          <p:nvPr/>
        </p:nvGrpSpPr>
        <p:grpSpPr>
          <a:xfrm>
            <a:off x="4187319" y="1578585"/>
            <a:ext cx="321037" cy="353822"/>
            <a:chOff x="4212429" y="1502385"/>
            <a:chExt cx="321037" cy="353822"/>
          </a:xfrm>
        </p:grpSpPr>
        <p:sp>
          <p:nvSpPr>
            <p:cNvPr id="12790" name="Google Shape;12790;p6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4" name="Google Shape;12794;p68"/>
          <p:cNvGrpSpPr/>
          <p:nvPr/>
        </p:nvGrpSpPr>
        <p:grpSpPr>
          <a:xfrm>
            <a:off x="2277678" y="1582181"/>
            <a:ext cx="336188" cy="335425"/>
            <a:chOff x="2302788" y="1505981"/>
            <a:chExt cx="336188" cy="335425"/>
          </a:xfrm>
        </p:grpSpPr>
        <p:sp>
          <p:nvSpPr>
            <p:cNvPr id="12795" name="Google Shape;12795;p68"/>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8"/>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8"/>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8"/>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8"/>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8"/>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8"/>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8"/>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8"/>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8"/>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8"/>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8"/>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8"/>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8"/>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8"/>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8"/>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8"/>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68"/>
          <p:cNvGrpSpPr/>
          <p:nvPr/>
        </p:nvGrpSpPr>
        <p:grpSpPr>
          <a:xfrm>
            <a:off x="2755191" y="1598096"/>
            <a:ext cx="333133" cy="321037"/>
            <a:chOff x="2780301" y="1521896"/>
            <a:chExt cx="333133" cy="321037"/>
          </a:xfrm>
        </p:grpSpPr>
        <p:sp>
          <p:nvSpPr>
            <p:cNvPr id="12813" name="Google Shape;12813;p68"/>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8"/>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8"/>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8"/>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8"/>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8"/>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8"/>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8"/>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8"/>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8"/>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8"/>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8"/>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8"/>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8"/>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8"/>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8"/>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8"/>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8"/>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8"/>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8"/>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68"/>
          <p:cNvGrpSpPr/>
          <p:nvPr/>
        </p:nvGrpSpPr>
        <p:grpSpPr>
          <a:xfrm>
            <a:off x="3291049" y="1591285"/>
            <a:ext cx="211892" cy="339594"/>
            <a:chOff x="3316159" y="1515085"/>
            <a:chExt cx="211892" cy="339594"/>
          </a:xfrm>
        </p:grpSpPr>
        <p:sp>
          <p:nvSpPr>
            <p:cNvPr id="12834" name="Google Shape;12834;p68"/>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8"/>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8"/>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7" name="Google Shape;12837;p68"/>
            <p:cNvGrpSpPr/>
            <p:nvPr/>
          </p:nvGrpSpPr>
          <p:grpSpPr>
            <a:xfrm>
              <a:off x="3316159" y="1515085"/>
              <a:ext cx="211892" cy="339594"/>
              <a:chOff x="3316159" y="1515085"/>
              <a:chExt cx="211892" cy="339594"/>
            </a:xfrm>
          </p:grpSpPr>
          <p:sp>
            <p:nvSpPr>
              <p:cNvPr id="12838" name="Google Shape;12838;p68"/>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8"/>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8"/>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8"/>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8"/>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8"/>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44" name="Google Shape;12844;p68"/>
          <p:cNvGrpSpPr/>
          <p:nvPr/>
        </p:nvGrpSpPr>
        <p:grpSpPr>
          <a:xfrm>
            <a:off x="3691248" y="1620855"/>
            <a:ext cx="361971" cy="314958"/>
            <a:chOff x="3716358" y="1544655"/>
            <a:chExt cx="361971" cy="314958"/>
          </a:xfrm>
        </p:grpSpPr>
        <p:sp>
          <p:nvSpPr>
            <p:cNvPr id="12845" name="Google Shape;12845;p68"/>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8"/>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8"/>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8"/>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8"/>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50" name="Google Shape;12850;p68"/>
            <p:cNvGrpSpPr/>
            <p:nvPr/>
          </p:nvGrpSpPr>
          <p:grpSpPr>
            <a:xfrm>
              <a:off x="3716358" y="1544655"/>
              <a:ext cx="361971" cy="314958"/>
              <a:chOff x="3716358" y="1544655"/>
              <a:chExt cx="361971" cy="314958"/>
            </a:xfrm>
          </p:grpSpPr>
          <p:sp>
            <p:nvSpPr>
              <p:cNvPr id="12851" name="Google Shape;12851;p68"/>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8"/>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8"/>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8"/>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8"/>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56" name="Google Shape;12856;p68"/>
          <p:cNvGrpSpPr/>
          <p:nvPr/>
        </p:nvGrpSpPr>
        <p:grpSpPr>
          <a:xfrm>
            <a:off x="6986814" y="1633752"/>
            <a:ext cx="499533" cy="305136"/>
            <a:chOff x="7009649" y="1541981"/>
            <a:chExt cx="524940" cy="320655"/>
          </a:xfrm>
        </p:grpSpPr>
        <p:sp>
          <p:nvSpPr>
            <p:cNvPr id="12857" name="Google Shape;12857;p6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5" name="Google Shape;12865;p68"/>
          <p:cNvGrpSpPr/>
          <p:nvPr/>
        </p:nvGrpSpPr>
        <p:grpSpPr>
          <a:xfrm>
            <a:off x="8008924" y="1594309"/>
            <a:ext cx="282746" cy="340358"/>
            <a:chOff x="8034034" y="1518109"/>
            <a:chExt cx="282746" cy="340358"/>
          </a:xfrm>
        </p:grpSpPr>
        <p:sp>
          <p:nvSpPr>
            <p:cNvPr id="12866" name="Google Shape;12866;p68"/>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8"/>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8"/>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8"/>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68"/>
          <p:cNvGrpSpPr/>
          <p:nvPr/>
        </p:nvGrpSpPr>
        <p:grpSpPr>
          <a:xfrm>
            <a:off x="7557192" y="1576134"/>
            <a:ext cx="369133" cy="360411"/>
            <a:chOff x="7582302" y="1499934"/>
            <a:chExt cx="369133" cy="360411"/>
          </a:xfrm>
        </p:grpSpPr>
        <p:sp>
          <p:nvSpPr>
            <p:cNvPr id="12871" name="Google Shape;12871;p68"/>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8"/>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8"/>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8"/>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8"/>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8"/>
          <p:cNvGrpSpPr/>
          <p:nvPr/>
        </p:nvGrpSpPr>
        <p:grpSpPr>
          <a:xfrm>
            <a:off x="6170979" y="3893352"/>
            <a:ext cx="346056" cy="345674"/>
            <a:chOff x="2238181" y="4120624"/>
            <a:chExt cx="346056" cy="345674"/>
          </a:xfrm>
        </p:grpSpPr>
        <p:grpSp>
          <p:nvGrpSpPr>
            <p:cNvPr id="12877" name="Google Shape;12877;p68"/>
            <p:cNvGrpSpPr/>
            <p:nvPr/>
          </p:nvGrpSpPr>
          <p:grpSpPr>
            <a:xfrm>
              <a:off x="2309155" y="4177413"/>
              <a:ext cx="203862" cy="231903"/>
              <a:chOff x="1512725" y="258500"/>
              <a:chExt cx="4570900" cy="5199625"/>
            </a:xfrm>
          </p:grpSpPr>
          <p:sp>
            <p:nvSpPr>
              <p:cNvPr id="12878" name="Google Shape;12878;p6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0" name="Google Shape;12880;p6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1" name="Google Shape;12881;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85" name="Shape 12885"/>
        <p:cNvGrpSpPr/>
        <p:nvPr/>
      </p:nvGrpSpPr>
      <p:grpSpPr>
        <a:xfrm>
          <a:off x="0" y="0"/>
          <a:ext cx="0" cy="0"/>
          <a:chOff x="0" y="0"/>
          <a:chExt cx="0" cy="0"/>
        </a:xfrm>
      </p:grpSpPr>
      <p:pic>
        <p:nvPicPr>
          <p:cNvPr id="12886" name="Google Shape;12886;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33"/>
          <p:cNvSpPr txBox="1"/>
          <p:nvPr>
            <p:ph type="title"/>
          </p:nvPr>
        </p:nvSpPr>
        <p:spPr>
          <a:xfrm>
            <a:off x="4047175" y="2977300"/>
            <a:ext cx="4383600" cy="16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a:p>
            <a:pPr indent="0" lvl="0" marL="0" rtl="0" algn="l">
              <a:spcBef>
                <a:spcPts val="0"/>
              </a:spcBef>
              <a:spcAft>
                <a:spcPts val="0"/>
              </a:spcAft>
              <a:buNone/>
            </a:pPr>
            <a:r>
              <a:rPr lang="en"/>
              <a:t>of the project</a:t>
            </a:r>
            <a:endParaRPr/>
          </a:p>
        </p:txBody>
      </p:sp>
      <p:sp>
        <p:nvSpPr>
          <p:cNvPr id="470" name="Google Shape;470;p33"/>
          <p:cNvSpPr txBox="1"/>
          <p:nvPr>
            <p:ph idx="2" type="title"/>
          </p:nvPr>
        </p:nvSpPr>
        <p:spPr>
          <a:xfrm>
            <a:off x="4047175" y="539500"/>
            <a:ext cx="14745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pic>
        <p:nvPicPr>
          <p:cNvPr id="471" name="Google Shape;471;p33"/>
          <p:cNvPicPr preferRelativeResize="0"/>
          <p:nvPr>
            <p:ph idx="3" type="pic"/>
          </p:nvPr>
        </p:nvPicPr>
        <p:blipFill rotWithShape="1">
          <a:blip r:embed="rId3">
            <a:alphaModFix/>
          </a:blip>
          <a:srcRect b="0" l="27398" r="27398" t="0"/>
          <a:stretch/>
        </p:blipFill>
        <p:spPr>
          <a:xfrm>
            <a:off x="713225" y="539500"/>
            <a:ext cx="2760600" cy="4064400"/>
          </a:xfrm>
          <a:prstGeom prst="snip2DiagRect">
            <a:avLst>
              <a:gd fmla="val 0" name="adj1"/>
              <a:gd fmla="val 16667" name="adj2"/>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rect b="b" l="l" r="r" t="t"/>
              <a:pathLst>
                <a:path extrusionOk="0" h="132428" w="10238">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8381885" y="-90700"/>
              <a:ext cx="97440" cy="1260383"/>
            </a:xfrm>
            <a:custGeom>
              <a:rect b="b" l="l" r="r" t="t"/>
              <a:pathLst>
                <a:path extrusionOk="0" h="132428" w="10238">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8254727" y="-90700"/>
              <a:ext cx="97098" cy="1260383"/>
            </a:xfrm>
            <a:custGeom>
              <a:rect b="b" l="l" r="r" t="t"/>
              <a:pathLst>
                <a:path extrusionOk="0" h="132428" w="10202">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6" name="Google Shape;476;p33"/>
          <p:cNvPicPr preferRelativeResize="0"/>
          <p:nvPr/>
        </p:nvPicPr>
        <p:blipFill rotWithShape="1">
          <a:blip r:embed="rId4">
            <a:alphaModFix/>
          </a:blip>
          <a:srcRect b="34736" l="7385" r="8019" t="28457"/>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961021" y="4487573"/>
              <a:ext cx="189193" cy="189261"/>
            </a:xfrm>
            <a:custGeom>
              <a:rect b="b" l="l" r="r" t="t"/>
              <a:pathLst>
                <a:path extrusionOk="0" h="32119" w="32121">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34"/>
          <p:cNvSpPr txBox="1"/>
          <p:nvPr>
            <p:ph idx="4" type="subTitle"/>
          </p:nvPr>
        </p:nvSpPr>
        <p:spPr>
          <a:xfrm>
            <a:off x="4966914" y="2305925"/>
            <a:ext cx="2818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goal</a:t>
            </a:r>
            <a:endParaRPr/>
          </a:p>
        </p:txBody>
      </p:sp>
      <p:sp>
        <p:nvSpPr>
          <p:cNvPr id="485" name="Google Shape;485;p3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486" name="Google Shape;486;p34"/>
          <p:cNvSpPr txBox="1"/>
          <p:nvPr>
            <p:ph idx="1" type="subTitle"/>
          </p:nvPr>
        </p:nvSpPr>
        <p:spPr>
          <a:xfrm>
            <a:off x="4966920" y="2701625"/>
            <a:ext cx="2818800" cy="13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487" name="Google Shape;487;p34"/>
          <p:cNvSpPr txBox="1"/>
          <p:nvPr>
            <p:ph idx="2" type="subTitle"/>
          </p:nvPr>
        </p:nvSpPr>
        <p:spPr>
          <a:xfrm>
            <a:off x="1358275" y="2701625"/>
            <a:ext cx="2818800" cy="134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488" name="Google Shape;488;p34"/>
          <p:cNvSpPr txBox="1"/>
          <p:nvPr>
            <p:ph idx="3" type="subTitle"/>
          </p:nvPr>
        </p:nvSpPr>
        <p:spPr>
          <a:xfrm>
            <a:off x="1358275" y="2305925"/>
            <a:ext cx="2818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aim</a:t>
            </a:r>
            <a:endParaRPr/>
          </a:p>
        </p:txBody>
      </p:sp>
      <p:grpSp>
        <p:nvGrpSpPr>
          <p:cNvPr id="489" name="Google Shape;489;p34"/>
          <p:cNvGrpSpPr/>
          <p:nvPr/>
        </p:nvGrpSpPr>
        <p:grpSpPr>
          <a:xfrm>
            <a:off x="1434483" y="1757887"/>
            <a:ext cx="492263" cy="471906"/>
            <a:chOff x="3251562" y="3748584"/>
            <a:chExt cx="353130" cy="338551"/>
          </a:xfrm>
        </p:grpSpPr>
        <p:sp>
          <p:nvSpPr>
            <p:cNvPr id="490" name="Google Shape;490;p34"/>
            <p:cNvSpPr/>
            <p:nvPr/>
          </p:nvSpPr>
          <p:spPr>
            <a:xfrm>
              <a:off x="3251562" y="3748584"/>
              <a:ext cx="288050" cy="338551"/>
            </a:xfrm>
            <a:custGeom>
              <a:rect b="b" l="l" r="r" t="t"/>
              <a:pathLst>
                <a:path extrusionOk="0" h="13515" w="11499">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rect b="b" l="l" r="r" t="t"/>
                <a:pathLst>
                  <a:path extrusionOk="0" h="557" w="594">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3453540" y="3916920"/>
                <a:ext cx="151152" cy="170215"/>
              </a:xfrm>
              <a:custGeom>
                <a:rect b="b" l="l" r="r" t="t"/>
                <a:pathLst>
                  <a:path extrusionOk="0" h="6795" w="6034">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 name="Google Shape;494;p34"/>
          <p:cNvGrpSpPr/>
          <p:nvPr/>
        </p:nvGrpSpPr>
        <p:grpSpPr>
          <a:xfrm>
            <a:off x="5043115" y="1757760"/>
            <a:ext cx="492263" cy="492752"/>
            <a:chOff x="2493725" y="3741119"/>
            <a:chExt cx="353130" cy="353481"/>
          </a:xfrm>
        </p:grpSpPr>
        <p:sp>
          <p:nvSpPr>
            <p:cNvPr id="495" name="Google Shape;495;p34"/>
            <p:cNvSpPr/>
            <p:nvPr/>
          </p:nvSpPr>
          <p:spPr>
            <a:xfrm>
              <a:off x="2641094" y="3894375"/>
              <a:ext cx="65506" cy="47244"/>
            </a:xfrm>
            <a:custGeom>
              <a:rect b="b" l="l" r="r" t="t"/>
              <a:pathLst>
                <a:path extrusionOk="0" h="1886" w="2615">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4"/>
            <p:cNvSpPr/>
            <p:nvPr/>
          </p:nvSpPr>
          <p:spPr>
            <a:xfrm>
              <a:off x="2493725" y="3741119"/>
              <a:ext cx="353130" cy="353481"/>
            </a:xfrm>
            <a:custGeom>
              <a:rect b="b" l="l" r="r" t="t"/>
              <a:pathLst>
                <a:path extrusionOk="0" h="14111" w="14097">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4"/>
            <p:cNvSpPr/>
            <p:nvPr/>
          </p:nvSpPr>
          <p:spPr>
            <a:xfrm>
              <a:off x="2811659" y="3841945"/>
              <a:ext cx="15381" cy="13828"/>
            </a:xfrm>
            <a:custGeom>
              <a:rect b="b" l="l" r="r" t="t"/>
              <a:pathLst>
                <a:path extrusionOk="0" h="552" w="614">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03" name="Google Shape;503;p35"/>
          <p:cNvSpPr txBox="1"/>
          <p:nvPr>
            <p:ph idx="4" type="subTitle"/>
          </p:nvPr>
        </p:nvSpPr>
        <p:spPr>
          <a:xfrm>
            <a:off x="828825" y="2018900"/>
            <a:ext cx="22404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a:t>
            </a:r>
            <a:endParaRPr/>
          </a:p>
          <a:p>
            <a:pPr indent="0" lvl="0" marL="0" rtl="0" algn="l">
              <a:spcBef>
                <a:spcPts val="0"/>
              </a:spcBef>
              <a:spcAft>
                <a:spcPts val="0"/>
              </a:spcAft>
              <a:buNone/>
            </a:pPr>
            <a:r>
              <a:rPr lang="en"/>
              <a:t>resources</a:t>
            </a:r>
            <a:endParaRPr/>
          </a:p>
        </p:txBody>
      </p:sp>
      <p:sp>
        <p:nvSpPr>
          <p:cNvPr id="504" name="Google Shape;504;p35"/>
          <p:cNvSpPr txBox="1"/>
          <p:nvPr>
            <p:ph idx="5" type="subTitle"/>
          </p:nvPr>
        </p:nvSpPr>
        <p:spPr>
          <a:xfrm>
            <a:off x="3451798" y="2018900"/>
            <a:ext cx="22404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resources</a:t>
            </a:r>
            <a:endParaRPr/>
          </a:p>
        </p:txBody>
      </p:sp>
      <p:sp>
        <p:nvSpPr>
          <p:cNvPr id="505" name="Google Shape;505;p35"/>
          <p:cNvSpPr txBox="1"/>
          <p:nvPr>
            <p:ph idx="1" type="subTitle"/>
          </p:nvPr>
        </p:nvSpPr>
        <p:spPr>
          <a:xfrm>
            <a:off x="828825" y="2651000"/>
            <a:ext cx="2240400" cy="187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a:t>
            </a:r>
            <a:endParaRPr/>
          </a:p>
          <a:p>
            <a:pPr indent="0" lvl="0" marL="0" rtl="0" algn="l">
              <a:spcBef>
                <a:spcPts val="0"/>
              </a:spcBef>
              <a:spcAft>
                <a:spcPts val="0"/>
              </a:spcAft>
              <a:buNone/>
            </a:pPr>
            <a:r>
              <a:rPr lang="en"/>
              <a:t>within budget</a:t>
            </a:r>
            <a:endParaRPr/>
          </a:p>
        </p:txBody>
      </p:sp>
      <p:sp>
        <p:nvSpPr>
          <p:cNvPr id="506" name="Google Shape;506;p35"/>
          <p:cNvSpPr txBox="1"/>
          <p:nvPr>
            <p:ph idx="2" type="subTitle"/>
          </p:nvPr>
        </p:nvSpPr>
        <p:spPr>
          <a:xfrm>
            <a:off x="3451795" y="2651000"/>
            <a:ext cx="2240400" cy="187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budget is $100,000. This budget includes all expenses associated with the project, including salaries and equipment. We have allocated these resources to ensure that we will be able to complete the project on time and within budget</a:t>
            </a:r>
            <a:endParaRPr/>
          </a:p>
        </p:txBody>
      </p:sp>
      <p:sp>
        <p:nvSpPr>
          <p:cNvPr id="507" name="Google Shape;507;p35"/>
          <p:cNvSpPr txBox="1"/>
          <p:nvPr>
            <p:ph idx="3" type="subTitle"/>
          </p:nvPr>
        </p:nvSpPr>
        <p:spPr>
          <a:xfrm>
            <a:off x="6074772" y="2651000"/>
            <a:ext cx="2240400" cy="187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project requires a number of specialized pieces of equipment. We will be using </a:t>
            </a:r>
            <a:r>
              <a:rPr lang="en"/>
              <a:t>[insert equipment and their functions]</a:t>
            </a:r>
            <a:r>
              <a:rPr lang="en"/>
              <a:t>. All equipment is in good working condition and has been tested and calibrated prior to use</a:t>
            </a:r>
            <a:endParaRPr/>
          </a:p>
        </p:txBody>
      </p:sp>
      <p:sp>
        <p:nvSpPr>
          <p:cNvPr id="508" name="Google Shape;508;p35"/>
          <p:cNvSpPr txBox="1"/>
          <p:nvPr>
            <p:ph idx="6" type="subTitle"/>
          </p:nvPr>
        </p:nvSpPr>
        <p:spPr>
          <a:xfrm>
            <a:off x="6074772" y="2018900"/>
            <a:ext cx="2240400" cy="70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Physical resources</a:t>
            </a:r>
            <a:endParaRPr/>
          </a:p>
        </p:txBody>
      </p:sp>
      <p:grpSp>
        <p:nvGrpSpPr>
          <p:cNvPr id="509" name="Google Shape;509;p35"/>
          <p:cNvGrpSpPr/>
          <p:nvPr/>
        </p:nvGrpSpPr>
        <p:grpSpPr>
          <a:xfrm>
            <a:off x="905024" y="1463032"/>
            <a:ext cx="455409" cy="471930"/>
            <a:chOff x="4763505" y="2089272"/>
            <a:chExt cx="341156" cy="353506"/>
          </a:xfrm>
        </p:grpSpPr>
        <p:sp>
          <p:nvSpPr>
            <p:cNvPr id="510" name="Google Shape;510;p35"/>
            <p:cNvSpPr/>
            <p:nvPr/>
          </p:nvSpPr>
          <p:spPr>
            <a:xfrm>
              <a:off x="4763505" y="2089272"/>
              <a:ext cx="341156" cy="353506"/>
            </a:xfrm>
            <a:custGeom>
              <a:rect b="b" l="l" r="r" t="t"/>
              <a:pathLst>
                <a:path extrusionOk="0" h="14112" w="13619">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a:off x="4899301" y="2184512"/>
              <a:ext cx="25075" cy="32340"/>
            </a:xfrm>
            <a:custGeom>
              <a:rect b="b" l="l" r="r" t="t"/>
              <a:pathLst>
                <a:path extrusionOk="0" h="1291" w="1001">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a:off x="5018239" y="2356731"/>
              <a:ext cx="55386" cy="55386"/>
            </a:xfrm>
            <a:custGeom>
              <a:rect b="b" l="l" r="r" t="t"/>
              <a:pathLst>
                <a:path extrusionOk="0" h="2211" w="2211">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a:off x="4907142" y="2403624"/>
              <a:ext cx="14629" cy="13903"/>
            </a:xfrm>
            <a:custGeom>
              <a:rect b="b" l="l" r="r" t="t"/>
              <a:pathLst>
                <a:path extrusionOk="0" h="555" w="584">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rect b="b" l="l" r="r" t="t"/>
              <a:pathLst>
                <a:path extrusionOk="0" h="12769" w="14113">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a:off x="7129428" y="1568958"/>
              <a:ext cx="136948" cy="136998"/>
            </a:xfrm>
            <a:custGeom>
              <a:rect b="b" l="l" r="r" t="t"/>
              <a:pathLst>
                <a:path extrusionOk="0" h="5469" w="5467">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a:off x="7130931" y="1721438"/>
              <a:ext cx="14980" cy="13677"/>
            </a:xfrm>
            <a:custGeom>
              <a:rect b="b" l="l" r="r" t="t"/>
              <a:pathLst>
                <a:path extrusionOk="0" h="546" w="598">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rect b="b" l="l" r="r" t="t"/>
              <a:pathLst>
                <a:path extrusionOk="0" h="14111" w="11155">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5"/>
            <p:cNvSpPr/>
            <p:nvPr/>
          </p:nvSpPr>
          <p:spPr>
            <a:xfrm>
              <a:off x="7200119" y="3946303"/>
              <a:ext cx="15431" cy="13702"/>
            </a:xfrm>
            <a:custGeom>
              <a:rect b="b" l="l" r="r" t="t"/>
              <a:pathLst>
                <a:path extrusionOk="0" h="547" w="616">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7199768" y="4022631"/>
              <a:ext cx="15731" cy="13778"/>
            </a:xfrm>
            <a:custGeom>
              <a:rect b="b" l="l" r="r" t="t"/>
              <a:pathLst>
                <a:path extrusionOk="0" h="550" w="628">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36"/>
          <p:cNvSpPr txBox="1"/>
          <p:nvPr>
            <p:ph idx="6" type="subTitle"/>
          </p:nvPr>
        </p:nvSpPr>
        <p:spPr>
          <a:xfrm>
            <a:off x="1133926" y="3008175"/>
            <a:ext cx="3115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Equipment and materials</a:t>
            </a:r>
            <a:endParaRPr/>
          </a:p>
        </p:txBody>
      </p:sp>
      <p:sp>
        <p:nvSpPr>
          <p:cNvPr id="527" name="Google Shape;527;p3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528" name="Google Shape;528;p36"/>
          <p:cNvSpPr txBox="1"/>
          <p:nvPr>
            <p:ph idx="1" type="subTitle"/>
          </p:nvPr>
        </p:nvSpPr>
        <p:spPr>
          <a:xfrm>
            <a:off x="1133926" y="1666975"/>
            <a:ext cx="311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Funding for a company can come from personal savings or investments, bank loans and other loan options, venture capital and angel investors, grants, competitions or programs, crowdfunding…</a:t>
            </a:r>
            <a:endParaRPr/>
          </a:p>
        </p:txBody>
      </p:sp>
      <p:sp>
        <p:nvSpPr>
          <p:cNvPr id="529" name="Google Shape;529;p36"/>
          <p:cNvSpPr txBox="1"/>
          <p:nvPr>
            <p:ph idx="2" type="subTitle"/>
          </p:nvPr>
        </p:nvSpPr>
        <p:spPr>
          <a:xfrm>
            <a:off x="4894256" y="1666975"/>
            <a:ext cx="3115800" cy="113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p:nvPr>
            <p:ph idx="3" type="subTitle"/>
          </p:nvPr>
        </p:nvSpPr>
        <p:spPr>
          <a:xfrm>
            <a:off x="1133925" y="3396200"/>
            <a:ext cx="3115800" cy="12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p:nvPr>
            <p:ph idx="4" type="subTitle"/>
          </p:nvPr>
        </p:nvSpPr>
        <p:spPr>
          <a:xfrm>
            <a:off x="4894256" y="3396200"/>
            <a:ext cx="3115800" cy="12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p:nvPr>
            <p:ph idx="5" type="subTitle"/>
          </p:nvPr>
        </p:nvSpPr>
        <p:spPr>
          <a:xfrm>
            <a:off x="1133926" y="1271275"/>
            <a:ext cx="3115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 of funding</a:t>
            </a:r>
            <a:endParaRPr/>
          </a:p>
        </p:txBody>
      </p:sp>
      <p:sp>
        <p:nvSpPr>
          <p:cNvPr id="533" name="Google Shape;533;p36"/>
          <p:cNvSpPr txBox="1"/>
          <p:nvPr>
            <p:ph idx="7" type="subTitle"/>
          </p:nvPr>
        </p:nvSpPr>
        <p:spPr>
          <a:xfrm>
            <a:off x="4894230" y="1271275"/>
            <a:ext cx="3115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Personnel costs</a:t>
            </a:r>
            <a:endParaRPr/>
          </a:p>
        </p:txBody>
      </p:sp>
      <p:sp>
        <p:nvSpPr>
          <p:cNvPr id="534" name="Google Shape;534;p36"/>
          <p:cNvSpPr txBox="1"/>
          <p:nvPr>
            <p:ph idx="8" type="subTitle"/>
          </p:nvPr>
        </p:nvSpPr>
        <p:spPr>
          <a:xfrm>
            <a:off x="4894230" y="3008175"/>
            <a:ext cx="31158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Travel and miscellaneous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3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Solutions</a:t>
            </a:r>
            <a:endParaRPr/>
          </a:p>
        </p:txBody>
      </p:sp>
      <p:sp>
        <p:nvSpPr>
          <p:cNvPr id="540" name="Google Shape;540;p37"/>
          <p:cNvSpPr txBox="1"/>
          <p:nvPr>
            <p:ph idx="1" type="subTitle"/>
          </p:nvPr>
        </p:nvSpPr>
        <p:spPr>
          <a:xfrm>
            <a:off x="720000" y="1601074"/>
            <a:ext cx="22335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new CRM (Customer Relationship Management) system to improve customer data management and</a:t>
            </a:r>
            <a:endParaRPr/>
          </a:p>
          <a:p>
            <a:pPr indent="0" lvl="0" marL="0" rtl="0" algn="l">
              <a:spcBef>
                <a:spcPts val="0"/>
              </a:spcBef>
              <a:spcAft>
                <a:spcPts val="0"/>
              </a:spcAft>
              <a:buNone/>
            </a:pPr>
            <a:r>
              <a:rPr lang="en"/>
              <a:t>sales tracking</a:t>
            </a:r>
            <a:endParaRPr/>
          </a:p>
        </p:txBody>
      </p:sp>
      <p:sp>
        <p:nvSpPr>
          <p:cNvPr id="541" name="Google Shape;541;p37"/>
          <p:cNvSpPr txBox="1"/>
          <p:nvPr>
            <p:ph idx="2" type="subTitle"/>
          </p:nvPr>
        </p:nvSpPr>
        <p:spPr>
          <a:xfrm>
            <a:off x="3455250" y="1601074"/>
            <a:ext cx="22335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Outsourcing specific business functions (such as accounting or IT) to a third-party provider to reduce costs and increase time efficiency</a:t>
            </a:r>
            <a:endParaRPr/>
          </a:p>
        </p:txBody>
      </p:sp>
      <p:sp>
        <p:nvSpPr>
          <p:cNvPr id="542" name="Google Shape;542;p37"/>
          <p:cNvSpPr txBox="1"/>
          <p:nvPr>
            <p:ph idx="3" type="subTitle"/>
          </p:nvPr>
        </p:nvSpPr>
        <p:spPr>
          <a:xfrm>
            <a:off x="720000"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Developing a new product or service to diversify the business and also increase revenue streams</a:t>
            </a:r>
            <a:endParaRPr/>
          </a:p>
        </p:txBody>
      </p:sp>
      <p:sp>
        <p:nvSpPr>
          <p:cNvPr id="543" name="Google Shape;543;p37"/>
          <p:cNvSpPr txBox="1"/>
          <p:nvPr>
            <p:ph idx="4" type="subTitle"/>
          </p:nvPr>
        </p:nvSpPr>
        <p:spPr>
          <a:xfrm>
            <a:off x="3455250"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Implementing a cost-saving initiative, such as energy-efficient practices or process automation, to reduce expenses long-term</a:t>
            </a:r>
            <a:endParaRPr/>
          </a:p>
        </p:txBody>
      </p:sp>
      <p:sp>
        <p:nvSpPr>
          <p:cNvPr id="544" name="Google Shape;544;p37"/>
          <p:cNvSpPr txBox="1"/>
          <p:nvPr>
            <p:ph idx="7" type="subTitle"/>
          </p:nvPr>
        </p:nvSpPr>
        <p:spPr>
          <a:xfrm>
            <a:off x="720000" y="1132400"/>
            <a:ext cx="22335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1</a:t>
            </a:r>
            <a:endParaRPr/>
          </a:p>
        </p:txBody>
      </p:sp>
      <p:sp>
        <p:nvSpPr>
          <p:cNvPr id="545" name="Google Shape;545;p37"/>
          <p:cNvSpPr txBox="1"/>
          <p:nvPr>
            <p:ph idx="8" type="subTitle"/>
          </p:nvPr>
        </p:nvSpPr>
        <p:spPr>
          <a:xfrm>
            <a:off x="3455250" y="1132400"/>
            <a:ext cx="22311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2</a:t>
            </a:r>
            <a:endParaRPr/>
          </a:p>
        </p:txBody>
      </p:sp>
      <p:sp>
        <p:nvSpPr>
          <p:cNvPr id="546" name="Google Shape;546;p37"/>
          <p:cNvSpPr txBox="1"/>
          <p:nvPr>
            <p:ph idx="9" type="subTitle"/>
          </p:nvPr>
        </p:nvSpPr>
        <p:spPr>
          <a:xfrm>
            <a:off x="6190500" y="1132400"/>
            <a:ext cx="22311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3</a:t>
            </a:r>
            <a:endParaRPr/>
          </a:p>
        </p:txBody>
      </p:sp>
      <p:sp>
        <p:nvSpPr>
          <p:cNvPr id="547" name="Google Shape;547;p37"/>
          <p:cNvSpPr txBox="1"/>
          <p:nvPr>
            <p:ph idx="5" type="subTitle"/>
          </p:nvPr>
        </p:nvSpPr>
        <p:spPr>
          <a:xfrm>
            <a:off x="6190500" y="1601074"/>
            <a:ext cx="22335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Launching an e-commerce platform to expand the reach of the business and increase online sales</a:t>
            </a:r>
            <a:endParaRPr/>
          </a:p>
        </p:txBody>
      </p:sp>
      <p:sp>
        <p:nvSpPr>
          <p:cNvPr id="548" name="Google Shape;548;p37"/>
          <p:cNvSpPr txBox="1"/>
          <p:nvPr>
            <p:ph idx="6" type="subTitle"/>
          </p:nvPr>
        </p:nvSpPr>
        <p:spPr>
          <a:xfrm>
            <a:off x="6190500" y="3440454"/>
            <a:ext cx="2233500" cy="116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Establishing</a:t>
            </a:r>
            <a:r>
              <a:rPr lang="en"/>
              <a:t> strategic partnerships with other businesses to gain access to new markets or</a:t>
            </a:r>
            <a:endParaRPr/>
          </a:p>
          <a:p>
            <a:pPr indent="0" lvl="0" marL="0" rtl="0" algn="l">
              <a:spcBef>
                <a:spcPts val="0"/>
              </a:spcBef>
              <a:spcAft>
                <a:spcPts val="0"/>
              </a:spcAft>
              <a:buNone/>
            </a:pPr>
            <a:r>
              <a:rPr lang="en"/>
              <a:t>innovative technologies</a:t>
            </a:r>
            <a:endParaRPr/>
          </a:p>
        </p:txBody>
      </p:sp>
      <p:sp>
        <p:nvSpPr>
          <p:cNvPr id="549" name="Google Shape;549;p37"/>
          <p:cNvSpPr txBox="1"/>
          <p:nvPr>
            <p:ph idx="13" type="subTitle"/>
          </p:nvPr>
        </p:nvSpPr>
        <p:spPr>
          <a:xfrm>
            <a:off x="720000" y="2968549"/>
            <a:ext cx="22335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4</a:t>
            </a:r>
            <a:endParaRPr/>
          </a:p>
        </p:txBody>
      </p:sp>
      <p:sp>
        <p:nvSpPr>
          <p:cNvPr id="550" name="Google Shape;550;p37"/>
          <p:cNvSpPr txBox="1"/>
          <p:nvPr>
            <p:ph idx="14" type="subTitle"/>
          </p:nvPr>
        </p:nvSpPr>
        <p:spPr>
          <a:xfrm>
            <a:off x="3455250" y="2968555"/>
            <a:ext cx="22311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5</a:t>
            </a:r>
            <a:endParaRPr/>
          </a:p>
        </p:txBody>
      </p:sp>
      <p:sp>
        <p:nvSpPr>
          <p:cNvPr id="551" name="Google Shape;551;p37"/>
          <p:cNvSpPr txBox="1"/>
          <p:nvPr>
            <p:ph idx="15" type="subTitle"/>
          </p:nvPr>
        </p:nvSpPr>
        <p:spPr>
          <a:xfrm>
            <a:off x="6190500" y="2968555"/>
            <a:ext cx="2231100" cy="47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Solution 6</a:t>
            </a:r>
            <a:endParaRPr/>
          </a:p>
        </p:txBody>
      </p:sp>
    </p:spTree>
  </p:cSld>
  <p:clrMapOvr>
    <a:masterClrMapping/>
  </p:clrMapOvr>
</p:sld>
</file>

<file path=ppt/theme/theme1.xml><?xml version="1.0" encoding="utf-8"?>
<a:theme xmlns:a="http://schemas.openxmlformats.org/drawingml/2006/main" xmlns:r="http://schemas.openxmlformats.org/officeDocument/2006/relationships"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